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3" r:id="rId4"/>
    <p:sldMasterId id="2147483695" r:id="rId5"/>
    <p:sldMasterId id="2147483717" r:id="rId6"/>
    <p:sldMasterId id="2147483749" r:id="rId7"/>
    <p:sldMasterId id="2147483762" r:id="rId8"/>
    <p:sldMasterId id="2147483775" r:id="rId9"/>
    <p:sldMasterId id="2147483784" r:id="rId10"/>
    <p:sldMasterId id="2147483807" r:id="rId11"/>
    <p:sldMasterId id="2147483820" r:id="rId12"/>
  </p:sldMasterIdLst>
  <p:notesMasterIdLst>
    <p:notesMasterId r:id="rId70"/>
  </p:notesMasterIdLst>
  <p:sldIdLst>
    <p:sldId id="321" r:id="rId13"/>
    <p:sldId id="322" r:id="rId14"/>
    <p:sldId id="324" r:id="rId15"/>
    <p:sldId id="323" r:id="rId16"/>
    <p:sldId id="317" r:id="rId17"/>
    <p:sldId id="325" r:id="rId18"/>
    <p:sldId id="318" r:id="rId19"/>
    <p:sldId id="328" r:id="rId20"/>
    <p:sldId id="327" r:id="rId21"/>
    <p:sldId id="330" r:id="rId22"/>
    <p:sldId id="329" r:id="rId23"/>
    <p:sldId id="599" r:id="rId24"/>
    <p:sldId id="320" r:id="rId25"/>
    <p:sldId id="531" r:id="rId26"/>
    <p:sldId id="653" r:id="rId27"/>
    <p:sldId id="264" r:id="rId28"/>
    <p:sldId id="274" r:id="rId29"/>
    <p:sldId id="285" r:id="rId30"/>
    <p:sldId id="266" r:id="rId31"/>
    <p:sldId id="267" r:id="rId32"/>
    <p:sldId id="298" r:id="rId33"/>
    <p:sldId id="286" r:id="rId34"/>
    <p:sldId id="265" r:id="rId35"/>
    <p:sldId id="611" r:id="rId36"/>
    <p:sldId id="287" r:id="rId37"/>
    <p:sldId id="550" r:id="rId38"/>
    <p:sldId id="613" r:id="rId39"/>
    <p:sldId id="504" r:id="rId40"/>
    <p:sldId id="672" r:id="rId41"/>
    <p:sldId id="673" r:id="rId42"/>
    <p:sldId id="629" r:id="rId43"/>
    <p:sldId id="652" r:id="rId44"/>
    <p:sldId id="671" r:id="rId45"/>
    <p:sldId id="609" r:id="rId46"/>
    <p:sldId id="648" r:id="rId47"/>
    <p:sldId id="645" r:id="rId48"/>
    <p:sldId id="614" r:id="rId49"/>
    <p:sldId id="316" r:id="rId50"/>
    <p:sldId id="258" r:id="rId51"/>
    <p:sldId id="259" r:id="rId52"/>
    <p:sldId id="642" r:id="rId53"/>
    <p:sldId id="676" r:id="rId54"/>
    <p:sldId id="677" r:id="rId55"/>
    <p:sldId id="260" r:id="rId56"/>
    <p:sldId id="263" r:id="rId57"/>
    <p:sldId id="674" r:id="rId58"/>
    <p:sldId id="639" r:id="rId59"/>
    <p:sldId id="678" r:id="rId60"/>
    <p:sldId id="268" r:id="rId61"/>
    <p:sldId id="647" r:id="rId62"/>
    <p:sldId id="269" r:id="rId63"/>
    <p:sldId id="675" r:id="rId64"/>
    <p:sldId id="270" r:id="rId65"/>
    <p:sldId id="271" r:id="rId66"/>
    <p:sldId id="634" r:id="rId67"/>
    <p:sldId id="273" r:id="rId68"/>
    <p:sldId id="502" r:id="rId6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B1F"/>
    <a:srgbClr val="82BFD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17"/>
  </p:normalViewPr>
  <p:slideViewPr>
    <p:cSldViewPr snapToGrid="0" snapToObjects="1">
      <p:cViewPr>
        <p:scale>
          <a:sx n="80" d="100"/>
          <a:sy n="80" d="100"/>
        </p:scale>
        <p:origin x="4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C3B54-59A2-4C66-B620-DE0527C48728}" type="datetimeFigureOut">
              <a:rPr lang="fr-CH" smtClean="0"/>
              <a:t>21.02.2024</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BD4DE-8638-43F7-8859-8779CCAC3ADA}" type="slidenum">
              <a:rPr lang="fr-CH" smtClean="0"/>
              <a:t>‹#›</a:t>
            </a:fld>
            <a:endParaRPr lang="fr-CH"/>
          </a:p>
        </p:txBody>
      </p:sp>
    </p:spTree>
    <p:extLst>
      <p:ext uri="{BB962C8B-B14F-4D97-AF65-F5344CB8AC3E}">
        <p14:creationId xmlns:p14="http://schemas.microsoft.com/office/powerpoint/2010/main" val="942063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searchgate.net/publication/260380691_Global_species_richness_estimates_have_not_converge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journals.plos.org/plosbiology/article?id=10.1371/journal.pbio.1001127"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fb2f023d2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11fb2f023d2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sz="1900" b="1"/>
              <a:t>Thank you. Before I start, I’d like to take this opportunity to thank the authors who volunteered countless hours to work on this report, often under difficult circumstances due to the pandemic. </a:t>
            </a:r>
            <a:endParaRPr sz="1900" b="1"/>
          </a:p>
          <a:p>
            <a:pPr marL="0" lvl="0" indent="0" algn="l" rtl="0">
              <a:spcBef>
                <a:spcPts val="0"/>
              </a:spcBef>
              <a:spcAft>
                <a:spcPts val="0"/>
              </a:spcAft>
              <a:buClr>
                <a:schemeClr val="dk1"/>
              </a:buClr>
              <a:buFont typeface="Arial"/>
              <a:buNone/>
            </a:pPr>
            <a:endParaRPr sz="1900" b="1"/>
          </a:p>
          <a:p>
            <a:pPr marL="0" lvl="0" indent="0" algn="l" rtl="0">
              <a:spcBef>
                <a:spcPts val="0"/>
              </a:spcBef>
              <a:spcAft>
                <a:spcPts val="0"/>
              </a:spcAft>
              <a:buClr>
                <a:schemeClr val="dk1"/>
              </a:buClr>
              <a:buFont typeface="Arial"/>
              <a:buNone/>
            </a:pPr>
            <a:r>
              <a:rPr lang="en-GB" sz="1900" b="1"/>
              <a:t>I would also like to thank my fellow Co-Chair, Priyadarshi Shukla, who is unable to be here today. We have worked side-by-side for five years to guide the work on this report. </a:t>
            </a:r>
            <a:endParaRPr sz="1900" b="1"/>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[SWITCH TO SLIDES]</a:t>
            </a:r>
            <a:endParaRPr sz="1900"/>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In his place, I am joined by two of the Working Group III Vice-Chairs, Diana Urge-Vorsatz and Ramon Pichs Madruga.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Together, w</a:t>
            </a:r>
            <a:r>
              <a:rPr lang="en-GB" sz="1900" i="0"/>
              <a:t>e are pleased to present the findings of this Working Group III assessment of the mitigation of climate change. </a:t>
            </a:r>
            <a:endParaRPr sz="1900" i="0"/>
          </a:p>
          <a:p>
            <a:pPr marL="0" lvl="0" indent="0" algn="l" rtl="0">
              <a:spcBef>
                <a:spcPts val="0"/>
              </a:spcBef>
              <a:spcAft>
                <a:spcPts val="0"/>
              </a:spcAft>
              <a:buNone/>
            </a:pPr>
            <a:endParaRPr sz="1900"/>
          </a:p>
          <a:p>
            <a:pPr marL="0" lvl="0" indent="0" algn="l" rtl="0">
              <a:spcBef>
                <a:spcPts val="0"/>
              </a:spcBef>
              <a:spcAft>
                <a:spcPts val="0"/>
              </a:spcAft>
              <a:buNone/>
            </a:pPr>
            <a:r>
              <a:rPr lang="en-GB" sz="1900"/>
              <a:t>[NEXT SLIDE]</a:t>
            </a:r>
            <a:endParaRPr sz="1900"/>
          </a:p>
        </p:txBody>
      </p:sp>
      <p:sp>
        <p:nvSpPr>
          <p:cNvPr id="104" name="Google Shape;104;g11fb2f023d2_0_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19</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3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20</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66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51BCA4D-1D9F-C24D-8DB5-4A6A4E538A7C}" type="slidenum">
              <a:rPr lang="fr-FR" smtClean="0"/>
              <a:t>21</a:t>
            </a:fld>
            <a:endParaRPr lang="fr-FR"/>
          </a:p>
        </p:txBody>
      </p:sp>
    </p:spTree>
    <p:extLst>
      <p:ext uri="{BB962C8B-B14F-4D97-AF65-F5344CB8AC3E}">
        <p14:creationId xmlns:p14="http://schemas.microsoft.com/office/powerpoint/2010/main" val="4253649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22</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534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23</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8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fact sheet SCNAT pour 2 </a:t>
            </a:r>
            <a:r>
              <a:rPr lang="en-GB" dirty="0" err="1"/>
              <a:t>mai</a:t>
            </a:r>
            <a:r>
              <a:rPr lang="en-GB" dirty="0"/>
              <a:t> 2022</a:t>
            </a:r>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4C812F-D688-49BB-BEE6-C9CBFB548A33}" type="slidenum">
              <a:rPr kumimoji="0" lang="fr-CA"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fr-CA"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352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25</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78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3892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685891" rtl="0" eaLnBrk="1" fontAlgn="auto" latinLnBrk="0" hangingPunct="1">
              <a:lnSpc>
                <a:spcPct val="100000"/>
              </a:lnSpc>
              <a:spcBef>
                <a:spcPts val="0"/>
              </a:spcBef>
              <a:spcAft>
                <a:spcPts val="0"/>
              </a:spcAft>
              <a:buClrTx/>
              <a:buSzTx/>
              <a:buFontTx/>
              <a:buNone/>
              <a:tabLst/>
              <a:defRPr/>
            </a:pPr>
            <a:fld id="{B51BCA4D-1D9F-C24D-8DB5-4A6A4E538A7C}" type="slidenum">
              <a:rPr kumimoji="0" lang="fr-FR"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91" rtl="0" eaLnBrk="1" fontAlgn="auto" latinLnBrk="0" hangingPunct="1">
                <a:lnSpc>
                  <a:spcPct val="100000"/>
                </a:lnSpc>
                <a:spcBef>
                  <a:spcPts val="0"/>
                </a:spcBef>
                <a:spcAft>
                  <a:spcPts val="0"/>
                </a:spcAft>
                <a:buClrTx/>
                <a:buSzTx/>
                <a:buFontTx/>
                <a:buNone/>
                <a:tabLst/>
                <a:defRPr/>
              </a:pPr>
              <a:t>27</a:t>
            </a:fld>
            <a:endParaRPr kumimoji="0" lang="fr-FR"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7164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C302D-03D3-C5A2-0218-B11AE5DAF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ECE1F-4FAB-BED4-93E8-6CCDCC188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AC350-1EC2-307D-DE34-D6A4FCAE3653}"/>
              </a:ext>
            </a:extLst>
          </p:cNvPr>
          <p:cNvSpPr>
            <a:spLocks noGrp="1"/>
          </p:cNvSpPr>
          <p:nvPr>
            <p:ph type="body" idx="1"/>
          </p:nvPr>
        </p:nvSpPr>
        <p:spPr/>
        <p:txBody>
          <a:bodyPr/>
          <a:lstStyle/>
          <a:p>
            <a:endParaRPr lang="fr-CH" dirty="0"/>
          </a:p>
        </p:txBody>
      </p:sp>
      <p:sp>
        <p:nvSpPr>
          <p:cNvPr id="4" name="Slide Number Placeholder 3">
            <a:extLst>
              <a:ext uri="{FF2B5EF4-FFF2-40B4-BE49-F238E27FC236}">
                <a16:creationId xmlns:a16="http://schemas.microsoft.com/office/drawing/2014/main" id="{83B0DD76-4E41-934B-6DDF-019AED8C539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4C812F-D688-49BB-BEE6-C9CBFB548A33}" type="slidenum">
              <a:rPr kumimoji="0" lang="fr-CA"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fr-CA"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1022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a:t>Our assessment was prepared by 278 authors from 65 countries. We reviewed more than 18,000 scientific papers and considered close to 60,000 individual comments from governments and experts as part of the drafting process. All of this feedback has helped to strengthen this report. </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120" name="Google Shape;12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93AE-74A4-9360-71A0-197BA03BE2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87D2F1-26E4-5177-1FBC-D826BE9C23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C58E60-9F50-214D-AAC7-F39E21E5002A}"/>
              </a:ext>
            </a:extLst>
          </p:cNvPr>
          <p:cNvSpPr>
            <a:spLocks noGrp="1"/>
          </p:cNvSpPr>
          <p:nvPr>
            <p:ph type="body" idx="1"/>
          </p:nvPr>
        </p:nvSpPr>
        <p:spPr/>
        <p:txBody>
          <a:bodyPr/>
          <a:lstStyle/>
          <a:p>
            <a:endParaRPr lang="en-CA" dirty="0"/>
          </a:p>
        </p:txBody>
      </p:sp>
      <p:sp>
        <p:nvSpPr>
          <p:cNvPr id="4" name="Espace réservé du numéro de diapositive 3">
            <a:extLst>
              <a:ext uri="{FF2B5EF4-FFF2-40B4-BE49-F238E27FC236}">
                <a16:creationId xmlns:a16="http://schemas.microsoft.com/office/drawing/2014/main" id="{891300FB-2E63-E5B5-28B5-AD85100AA38E}"/>
              </a:ext>
            </a:extLst>
          </p:cNvPr>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05597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5FB3-6342-B926-5717-312BE7877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201C8-4454-944C-670A-C67B28CC65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DAD316-CCC2-F313-161C-23A4631237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DCA62E-732E-9F45-1799-99B6A5F29A95}"/>
              </a:ext>
            </a:extLst>
          </p:cNvPr>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69879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DF80-63D3-CF4D-07DE-6EF4EEF7CB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8E9DE3-EC29-E509-4C06-496B54C8BC3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991118-8185-95FD-5305-E6FE1D809084}"/>
              </a:ext>
            </a:extLst>
          </p:cNvPr>
          <p:cNvSpPr>
            <a:spLocks noGrp="1"/>
          </p:cNvSpPr>
          <p:nvPr>
            <p:ph type="body" idx="1"/>
          </p:nvPr>
        </p:nvSpPr>
        <p:spPr/>
        <p:txBody>
          <a:bodyPr/>
          <a:lstStyle/>
          <a:p>
            <a:r>
              <a:rPr lang="en-US" sz="1200" b="0" i="0" kern="1200" dirty="0">
                <a:solidFill>
                  <a:schemeClr val="tx1"/>
                </a:solidFill>
                <a:effectLst/>
                <a:latin typeface="Arial"/>
                <a:ea typeface="+mn-ea"/>
                <a:cs typeface="+mn-cs"/>
              </a:rPr>
              <a:t>There is not yet any agreement about exactly how many species there are: around 1.7 million animal and plant species have been described, but </a:t>
            </a:r>
            <a:r>
              <a:rPr lang="en-US" sz="1200" b="0" i="0" u="none" strike="noStrike" kern="1200" dirty="0">
                <a:solidFill>
                  <a:schemeClr val="tx1"/>
                </a:solidFill>
                <a:effectLst/>
                <a:latin typeface="Arial"/>
                <a:ea typeface="+mn-ea"/>
                <a:cs typeface="+mn-cs"/>
                <a:hlinkClick r:id="rId3"/>
              </a:rPr>
              <a:t>most estimates of the true total are well over double this number</a:t>
            </a:r>
            <a:r>
              <a:rPr lang="en-US" sz="1200" b="0" i="0" kern="1200" dirty="0">
                <a:solidFill>
                  <a:schemeClr val="tx1"/>
                </a:solidFill>
                <a:effectLst/>
                <a:latin typeface="Arial"/>
                <a:ea typeface="+mn-ea"/>
                <a:cs typeface="+mn-cs"/>
              </a:rPr>
              <a:t>. In the Assessment, we have used a recent mid-low estimate of </a:t>
            </a:r>
            <a:r>
              <a:rPr lang="en-US" sz="1200" b="0" i="0" u="none" strike="noStrike" kern="1200" dirty="0">
                <a:solidFill>
                  <a:schemeClr val="tx1"/>
                </a:solidFill>
                <a:effectLst/>
                <a:latin typeface="Arial"/>
                <a:ea typeface="+mn-ea"/>
                <a:cs typeface="+mn-cs"/>
                <a:hlinkClick r:id="rId4"/>
              </a:rPr>
              <a:t>8.1 million animal and plant species</a:t>
            </a:r>
            <a:r>
              <a:rPr lang="en-US" sz="1200" b="0" i="0" kern="1200" dirty="0">
                <a:solidFill>
                  <a:schemeClr val="tx1"/>
                </a:solidFill>
                <a:effectLst/>
                <a:latin typeface="Arial"/>
                <a:ea typeface="+mn-ea"/>
                <a:cs typeface="+mn-cs"/>
              </a:rPr>
              <a:t>, of which an estimated 5.5 million are insects (i.e., 75%) and 2.6 million are not. So 10% of the 5.5 million insects is 550,000, and 25% of 2.6 million is 625,000. Because of the imprecision in the estimates, there is no point in giving the total any more precisely than 1 million threatened animal and plant species.</a:t>
            </a:r>
          </a:p>
          <a:p>
            <a:br>
              <a:rPr lang="en-US" dirty="0"/>
            </a:br>
            <a:endParaRPr lang="en-CA" dirty="0"/>
          </a:p>
        </p:txBody>
      </p:sp>
      <p:sp>
        <p:nvSpPr>
          <p:cNvPr id="4" name="Espace réservé du numéro de diapositive 3">
            <a:extLst>
              <a:ext uri="{FF2B5EF4-FFF2-40B4-BE49-F238E27FC236}">
                <a16:creationId xmlns:a16="http://schemas.microsoft.com/office/drawing/2014/main" id="{1B16E7A9-6B3A-68DF-08EC-813CC8750310}"/>
              </a:ext>
            </a:extLst>
          </p:cNvPr>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04744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1403-8322-1FA8-724C-A6D265E637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2CD33C-CD1E-BB55-BF57-EB42DD18C3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C080AD-D69A-5FA0-4A0B-9E18A1E64883}"/>
              </a:ext>
            </a:extLst>
          </p:cNvPr>
          <p:cNvSpPr>
            <a:spLocks noGrp="1"/>
          </p:cNvSpPr>
          <p:nvPr>
            <p:ph type="body" idx="1"/>
          </p:nvPr>
        </p:nvSpPr>
        <p:spPr/>
        <p:txBody>
          <a:bodyPr/>
          <a:lstStyle/>
          <a:p>
            <a:r>
              <a:rPr lang="en-CA" dirty="0"/>
              <a:t>Carte</a:t>
            </a:r>
            <a:r>
              <a:rPr lang="en-CA" baseline="0" dirty="0"/>
              <a:t> de la </a:t>
            </a:r>
            <a:r>
              <a:rPr lang="en-CA" baseline="0" dirty="0" err="1"/>
              <a:t>vulnérabilité</a:t>
            </a:r>
            <a:r>
              <a:rPr lang="en-CA" baseline="0" dirty="0"/>
              <a:t> </a:t>
            </a:r>
            <a:r>
              <a:rPr lang="en-CA" baseline="0" dirty="0" err="1"/>
              <a:t>actuelle</a:t>
            </a:r>
            <a:r>
              <a:rPr lang="en-CA" baseline="0" dirty="0"/>
              <a:t> des </a:t>
            </a:r>
            <a:r>
              <a:rPr lang="en-CA" baseline="0" dirty="0" err="1"/>
              <a:t>humains</a:t>
            </a:r>
            <a:r>
              <a:rPr lang="en-CA" baseline="0" dirty="0"/>
              <a:t> face au changement climatique, </a:t>
            </a:r>
            <a:r>
              <a:rPr lang="en-CA" baseline="0" dirty="0" err="1"/>
              <a:t>fondée</a:t>
            </a:r>
            <a:r>
              <a:rPr lang="en-CA" baseline="0" dirty="0"/>
              <a:t> sur 2 </a:t>
            </a:r>
            <a:r>
              <a:rPr lang="en-CA" baseline="0" dirty="0" err="1"/>
              <a:t>indicateurs</a:t>
            </a:r>
            <a:r>
              <a:rPr lang="en-CA" baseline="0" dirty="0"/>
              <a:t> </a:t>
            </a:r>
            <a:r>
              <a:rPr lang="en-CA" baseline="0" dirty="0" err="1"/>
              <a:t>globaux</a:t>
            </a:r>
            <a:r>
              <a:rPr lang="en-CA" baseline="0" dirty="0"/>
              <a:t> </a:t>
            </a:r>
            <a:r>
              <a:rPr lang="en-CA" baseline="0" dirty="0" err="1"/>
              <a:t>utilisant</a:t>
            </a:r>
            <a:r>
              <a:rPr lang="en-CA" baseline="0" dirty="0"/>
              <a:t> des </a:t>
            </a:r>
            <a:r>
              <a:rPr lang="en-CA" baseline="0" dirty="0" err="1"/>
              <a:t>données</a:t>
            </a:r>
            <a:r>
              <a:rPr lang="en-CA" baseline="0" dirty="0"/>
              <a:t> </a:t>
            </a:r>
            <a:r>
              <a:rPr lang="en-CA" baseline="0" dirty="0" err="1"/>
              <a:t>nationales</a:t>
            </a:r>
            <a:r>
              <a:rPr lang="en-CA" baseline="0" dirty="0"/>
              <a:t> </a:t>
            </a:r>
            <a:r>
              <a:rPr lang="en-CA" baseline="0" dirty="0" err="1"/>
              <a:t>etdes</a:t>
            </a:r>
            <a:r>
              <a:rPr lang="en-CA" baseline="0" dirty="0"/>
              <a:t> </a:t>
            </a:r>
            <a:r>
              <a:rPr lang="en-CA" baseline="0" dirty="0" err="1"/>
              <a:t>exemples</a:t>
            </a:r>
            <a:r>
              <a:rPr lang="en-CA" baseline="0" dirty="0"/>
              <a:t> de vulnerable populations</a:t>
            </a:r>
          </a:p>
          <a:p>
            <a:endParaRPr lang="en-CA" baseline="0" dirty="0"/>
          </a:p>
          <a:p>
            <a:r>
              <a:rPr lang="en-US" dirty="0"/>
              <a:t>Figure SPM.3 Global map of vulnerability and different facets of vulnerability. (a) The relative level of average vulnerability. Areas shaded light yellow are on average the least vulnerable and those shaded darker red are the most vulnerable. The map combines information about the level of vulnerability (independent of the population size) with the population density (see legend) to show where both high vulnerability and high population density coincide. The map reveals that there are densely populated areas of the world that are highly vulnerable, but also highly vulnerable populations in more sparsely populated areas. There are also highly vulnerable communities and populations in countries with overall low vulnerability as shown with sub-national case studies alongside the map.{8.3.2, Figure 8.6}. (b) Selected aspects of human vulnerability, such as extreme poverty, inequality, access to health case and basic infrastructures and up -rooted people for regions. The indicators are a selection of the indicator systems used within the global vulnerability map. The </a:t>
            </a:r>
            <a:r>
              <a:rPr lang="en-US" dirty="0" err="1"/>
              <a:t>colour</a:t>
            </a:r>
            <a:r>
              <a:rPr lang="en-US" dirty="0"/>
              <a:t> classifications represents the average value of the respective indicator for the regional level. The regional information reveals that within all regions challenges exist in terms of different aspects of vulnerability, however, in some regions these challenges are more severe and accumulate in multiple -dimensions. {8.3.2, Figure 8.7} </a:t>
            </a:r>
            <a:endParaRPr lang="en-CA" dirty="0"/>
          </a:p>
        </p:txBody>
      </p:sp>
      <p:sp>
        <p:nvSpPr>
          <p:cNvPr id="4" name="Espace réservé du numéro de diapositive 3">
            <a:extLst>
              <a:ext uri="{FF2B5EF4-FFF2-40B4-BE49-F238E27FC236}">
                <a16:creationId xmlns:a16="http://schemas.microsoft.com/office/drawing/2014/main" id="{BF1E934C-4C7F-6EB1-C5F7-70F31A56ACA9}"/>
              </a:ext>
            </a:extLst>
          </p:cNvPr>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430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Figure 13.9 : Species projected to remain within their suitable climate conditions at increasing levels of climate change. </a:t>
            </a:r>
            <a:r>
              <a:rPr lang="en-US" dirty="0" err="1"/>
              <a:t>Colour</a:t>
            </a:r>
            <a:r>
              <a:rPr lang="en-US" dirty="0"/>
              <a:t> shading represent proportion of species projected to remain within their suitable climates averaged over 13 CMIP5 climate models (Warren et al., 2018 ). Areas shaded in green retain a large number of species with suitable 14 climate conditions, while those in purple represent areas where climates become unsuitable for more than 80% of the 15 without dispersal (Table SM13. 3 ) </a:t>
            </a:r>
          </a:p>
          <a:p>
            <a:endParaRPr lang="en-US" dirty="0"/>
          </a:p>
          <a:p>
            <a:r>
              <a:rPr lang="en-US" dirty="0"/>
              <a:t>The Convention on Biological Diversity set the Aichi 2020 target of 17% of each country to be protected for biodiversity. Analyses suggest that 30% or even 50% of land and sea needs to be protected or restored to confer adequate protection for species and ecosystem services (high confidence) (</a:t>
            </a:r>
            <a:r>
              <a:rPr lang="en-US" dirty="0" err="1"/>
              <a:t>Pimm</a:t>
            </a:r>
            <a:r>
              <a:rPr lang="en-US" dirty="0"/>
              <a:t> et al., 2018; 49 </a:t>
            </a:r>
            <a:r>
              <a:rPr lang="en-US" dirty="0" err="1"/>
              <a:t>Dinerstein</a:t>
            </a:r>
            <a:r>
              <a:rPr lang="en-US" dirty="0"/>
              <a:t> et al., 2019) (Woodley et al., 2019; Brooks et al., 2020; Hannah et al., 2020; Luther et al., 2020; 50 Zhao et al., 2020; Sala et al., 2021). Hannah (2020) estimated that limiting warming to 2°C and protecting 30% of high biodiversity regions (Africa, Asia and Latin America) reduced risk of species' extinctions in half (medium confidence). Placement of protected areas is as important as total area (</a:t>
            </a:r>
            <a:r>
              <a:rPr lang="en-US" dirty="0" err="1"/>
              <a:t>Pimm</a:t>
            </a:r>
            <a:r>
              <a:rPr lang="en-US" dirty="0"/>
              <a:t> et al., 2018), and quality of protection (strictness and enforcement) is as important as the official land designation (Shah et al., 54 2021). </a:t>
            </a:r>
            <a:r>
              <a:rPr lang="en-US" dirty="0" err="1"/>
              <a:t>Pimm</a:t>
            </a:r>
            <a:r>
              <a:rPr lang="en-US" dirty="0"/>
              <a:t> et al. (</a:t>
            </a:r>
            <a:r>
              <a:rPr lang="en-US" dirty="0" err="1"/>
              <a:t>Pimm</a:t>
            </a:r>
            <a:r>
              <a:rPr lang="en-US" dirty="0"/>
              <a:t> et al., 2018) found that many small protected areas are successful because they are in areas of very high biodiversity containing species of small ranges size, while many large regions identified as wild often are of low biodiversity value, though they may have high mitigation value (e.g. high Arctic tundra). Finally, a global meta-analysis of restoration projects, biodiversity increased by 44% and</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3147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a:t>In the next 20 minutes we will set out our key findings, showing where we are in terms of greenhouse gas emissions, where we are headed, and what action we can take to limit global warming.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[CLICK]</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The reality is that greenhouse gas emissions, which are causing global warming, are at their highest levels in human history.</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154" name="Google Shape;15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a:highlight>
                  <a:schemeClr val="lt1"/>
                </a:highlight>
              </a:rPr>
              <a:t>Emissions in 2019 were about 12% higher than they were in 2010 and 54% higher than in 1990.</a:t>
            </a:r>
            <a:endParaRPr sz="1900">
              <a:highlight>
                <a:schemeClr val="lt1"/>
              </a:highlight>
            </a:endParaRPr>
          </a:p>
          <a:p>
            <a:pPr marL="0" lvl="0" indent="0" algn="l" rtl="0">
              <a:spcBef>
                <a:spcPts val="0"/>
              </a:spcBef>
              <a:spcAft>
                <a:spcPts val="0"/>
              </a:spcAft>
              <a:buNone/>
            </a:pPr>
            <a:endParaRPr sz="1900"/>
          </a:p>
          <a:p>
            <a:pPr marL="0" lvl="0" indent="0" algn="l" rtl="0">
              <a:spcBef>
                <a:spcPts val="0"/>
              </a:spcBef>
              <a:spcAft>
                <a:spcPts val="0"/>
              </a:spcAft>
              <a:buNone/>
            </a:pPr>
            <a:r>
              <a:rPr lang="en-GB" sz="1900"/>
              <a:t>W</a:t>
            </a:r>
            <a:r>
              <a:rPr lang="en-GB" sz="1900" b="0" cap="none"/>
              <a:t>e are not on track to limit warming to 1.5°C</a:t>
            </a:r>
            <a:r>
              <a:rPr lang="en-GB" sz="1900"/>
              <a:t>.</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163" name="Google Shape;16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157673-C51A-5A4F-A267-2EF8B0C08C03}" type="slidenum">
              <a:rPr lang="en-US" smtClean="0"/>
              <a:pPr/>
              <a:t>41</a:t>
            </a:fld>
            <a:endParaRPr lang="en-US" dirty="0"/>
          </a:p>
        </p:txBody>
      </p:sp>
    </p:spTree>
    <p:extLst>
      <p:ext uri="{BB962C8B-B14F-4D97-AF65-F5344CB8AC3E}">
        <p14:creationId xmlns:p14="http://schemas.microsoft.com/office/powerpoint/2010/main" val="57540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fb2f023d2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1fb2f023d2_0_5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900">
                <a:highlight>
                  <a:schemeClr val="lt1"/>
                </a:highlight>
              </a:rPr>
              <a:t>Looking at policies that were implemented by December 2020, we conclude that, without strengthening mitigation efforts, GHG emissions are projected to lead to global warming of 3.2C.</a:t>
            </a:r>
            <a:endParaRPr sz="1900">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sz="1900">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GB" sz="1900">
                <a:highlight>
                  <a:schemeClr val="lt1"/>
                </a:highlight>
              </a:rPr>
              <a:t>[CLICK]</a:t>
            </a:r>
            <a:endParaRPr sz="1900">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r>
              <a:rPr lang="en-GB" sz="1900"/>
              <a:t>In the scenarios we assessed, limiting warming to 1.5 °C requires global greenhouse gas emissions to peak before 2025, at the latest, and be reduced by 43% by 2030.</a:t>
            </a:r>
            <a:endParaRPr sz="1900"/>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r>
              <a:rPr lang="en-GB" sz="1900"/>
              <a:t>Emissions from methane, a short-lived, but potent greenhouse gas would also need to be reduced by about a third over the same period.</a:t>
            </a:r>
            <a:endParaRPr sz="1900"/>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r>
              <a:rPr lang="en-GB" sz="1900"/>
              <a:t>Even if we do this, it is almost inevitable that we will temporarily exceed 1.5°C, but we could return to below this level of warming by the end of the century.  </a:t>
            </a:r>
            <a:endParaRPr sz="1900"/>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r>
              <a:rPr lang="en-GB" sz="1900"/>
              <a:t>[CLICK]</a:t>
            </a:r>
            <a:endParaRPr sz="1900"/>
          </a:p>
          <a:p>
            <a:pPr marL="0" lvl="0" indent="0" algn="l" rtl="0">
              <a:lnSpc>
                <a:spcPct val="115000"/>
              </a:lnSpc>
              <a:spcBef>
                <a:spcPts val="0"/>
              </a:spcBef>
              <a:spcAft>
                <a:spcPts val="0"/>
              </a:spcAft>
              <a:buClr>
                <a:schemeClr val="dk1"/>
              </a:buClr>
              <a:buSzPts val="1100"/>
              <a:buFont typeface="Arial"/>
              <a:buNone/>
            </a:pPr>
            <a:endParaRPr sz="1900"/>
          </a:p>
          <a:p>
            <a:pPr marL="0" lvl="0" indent="0" algn="l" rtl="0">
              <a:lnSpc>
                <a:spcPct val="115000"/>
              </a:lnSpc>
              <a:spcBef>
                <a:spcPts val="0"/>
              </a:spcBef>
              <a:spcAft>
                <a:spcPts val="0"/>
              </a:spcAft>
              <a:buClr>
                <a:schemeClr val="dk1"/>
              </a:buClr>
              <a:buSzPts val="1100"/>
              <a:buFont typeface="Arial"/>
              <a:buNone/>
            </a:pPr>
            <a:r>
              <a:rPr lang="en-GB" sz="1900"/>
              <a:t>Limiting warming to around 2°C still requires global emissions to peak before 2025, at the latest, and be reduced by a quarter by </a:t>
            </a:r>
            <a:r>
              <a:rPr lang="en-GB" sz="19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2030</a:t>
            </a:r>
            <a:r>
              <a:rPr lang="en-GB" sz="1900"/>
              <a:t>. </a:t>
            </a:r>
            <a:endParaRPr sz="1900"/>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[NEXT SLIDE]</a:t>
            </a:r>
            <a:endParaRPr sz="1900"/>
          </a:p>
          <a:p>
            <a:pPr marL="0" lvl="0" indent="0" algn="l" rtl="0">
              <a:spcBef>
                <a:spcPts val="0"/>
              </a:spcBef>
              <a:spcAft>
                <a:spcPts val="0"/>
              </a:spcAft>
              <a:buNone/>
            </a:pPr>
            <a:endParaRPr sz="1900">
              <a:highlight>
                <a:schemeClr val="lt1"/>
              </a:highlight>
            </a:endParaRPr>
          </a:p>
        </p:txBody>
      </p:sp>
      <p:sp>
        <p:nvSpPr>
          <p:cNvPr id="243" name="Google Shape;243;g11fb2f023d2_0_5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b="0" cap="none"/>
              <a:t>The temperature will stabilize when we reach net zero carbon dioxide emissions.</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To limit warming to around 1.5°C requires reaching </a:t>
            </a:r>
            <a:r>
              <a:rPr lang="en-GB" sz="1900" i="0" u="none" strike="noStrike"/>
              <a:t>net zero carbon dioxide emissions in the early 2050s. For </a:t>
            </a:r>
            <a:r>
              <a:rPr lang="en-GB" sz="1900"/>
              <a:t>2°C carbon dioxide emiss</a:t>
            </a:r>
            <a:r>
              <a:rPr lang="en-GB" sz="1900" b="0"/>
              <a:t>ions would have to be reduced to net zero in the early 2070s</a:t>
            </a:r>
            <a:r>
              <a:rPr lang="en-GB" sz="1900"/>
              <a:t>.</a:t>
            </a:r>
            <a:endParaRPr sz="1900"/>
          </a:p>
          <a:p>
            <a:pPr marL="0" lvl="0" indent="0" algn="l" rtl="0">
              <a:spcBef>
                <a:spcPts val="0"/>
              </a:spcBef>
              <a:spcAft>
                <a:spcPts val="0"/>
              </a:spcAft>
              <a:buNone/>
            </a:pPr>
            <a:endParaRPr sz="1900" b="0" i="0" u="none" strike="noStrike">
              <a:latin typeface="Arial"/>
              <a:ea typeface="Arial"/>
              <a:cs typeface="Arial"/>
              <a:sym typeface="Arial"/>
            </a:endParaRPr>
          </a:p>
          <a:p>
            <a:pPr marL="0" lvl="0" indent="0" algn="l" rtl="0">
              <a:spcBef>
                <a:spcPts val="0"/>
              </a:spcBef>
              <a:spcAft>
                <a:spcPts val="0"/>
              </a:spcAft>
              <a:buNone/>
            </a:pPr>
            <a:r>
              <a:rPr lang="en-GB" sz="1900" b="0" i="0" u="none" strike="noStrike">
                <a:solidFill>
                  <a:srgbClr val="000000"/>
                </a:solidFill>
                <a:latin typeface="Arial"/>
                <a:ea typeface="Arial"/>
                <a:cs typeface="Arial"/>
                <a:sym typeface="Arial"/>
              </a:rPr>
              <a:t>Deep and sustained reductions of other gases would also be required.  </a:t>
            </a:r>
            <a:endParaRPr sz="1900"/>
          </a:p>
          <a:p>
            <a:pPr marL="0" lvl="0" indent="0" algn="l" rtl="0">
              <a:spcBef>
                <a:spcPts val="0"/>
              </a:spcBef>
              <a:spcAft>
                <a:spcPts val="0"/>
              </a:spcAft>
              <a:buNone/>
            </a:pPr>
            <a:endParaRPr sz="19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GB" sz="1900" b="0" i="0" u="none" strike="noStrike">
                <a:solidFill>
                  <a:srgbClr val="000000"/>
                </a:solidFill>
                <a:latin typeface="Arial"/>
                <a:ea typeface="Arial"/>
                <a:cs typeface="Arial"/>
                <a:sym typeface="Arial"/>
              </a:rPr>
              <a:t>So how can we reduce these emissions? To answer this question, let me hand over to Diana. </a:t>
            </a:r>
            <a:endParaRPr sz="1900" b="0" i="0" u="none" strike="noStrike">
              <a:solidFill>
                <a:srgbClr val="000000"/>
              </a:solidFill>
              <a:latin typeface="Arial"/>
              <a:ea typeface="Arial"/>
              <a:cs typeface="Arial"/>
              <a:sym typeface="Arial"/>
            </a:endParaRPr>
          </a:p>
          <a:p>
            <a:pPr marL="0" lvl="0" indent="0" algn="l" rtl="0">
              <a:spcBef>
                <a:spcPts val="0"/>
              </a:spcBef>
              <a:spcAft>
                <a:spcPts val="0"/>
              </a:spcAft>
              <a:buNone/>
            </a:pPr>
            <a:endParaRPr sz="1900">
              <a:solidFill>
                <a:srgbClr val="000000"/>
              </a:solidFill>
            </a:endParaRPr>
          </a:p>
          <a:p>
            <a:pPr marL="0" lvl="0" indent="0" algn="l" rtl="0">
              <a:spcBef>
                <a:spcPts val="0"/>
              </a:spcBef>
              <a:spcAft>
                <a:spcPts val="0"/>
              </a:spcAft>
              <a:buClr>
                <a:schemeClr val="dk1"/>
              </a:buClr>
              <a:buFont typeface="Arial"/>
              <a:buNone/>
            </a:pPr>
            <a:r>
              <a:rPr lang="en-GB" sz="1900"/>
              <a:t>[PAUSE! - NEXT SLIDE]</a:t>
            </a:r>
            <a:endParaRPr sz="1900">
              <a:solidFill>
                <a:srgbClr val="000000"/>
              </a:solidFill>
            </a:endParaRPr>
          </a:p>
        </p:txBody>
      </p:sp>
      <p:sp>
        <p:nvSpPr>
          <p:cNvPr id="261" name="Google Shape;26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9</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678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fb2f023d2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11fb2f023d2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sz="1900">
                <a:highlight>
                  <a:schemeClr val="lt1"/>
                </a:highlight>
              </a:rPr>
              <a:t>But there is increased evidence of climate action and the average annual rate of growth in global emissions has slowed in the last decade; from 2.1% per year in the early part of this century to 1.3% per year between 2010 and 2019. </a:t>
            </a:r>
            <a:endParaRPr sz="1900">
              <a:highlight>
                <a:schemeClr val="lt1"/>
              </a:highlight>
            </a:endParaRPr>
          </a:p>
          <a:p>
            <a:pPr marL="0" lvl="0" indent="0" algn="l" rtl="0">
              <a:spcBef>
                <a:spcPts val="0"/>
              </a:spcBef>
              <a:spcAft>
                <a:spcPts val="0"/>
              </a:spcAft>
              <a:buClr>
                <a:schemeClr val="dk1"/>
              </a:buClr>
              <a:buFont typeface="Arial"/>
              <a:buNone/>
            </a:pPr>
            <a:endParaRPr sz="1900">
              <a:highlight>
                <a:schemeClr val="lt1"/>
              </a:highlight>
            </a:endParaRPr>
          </a:p>
          <a:p>
            <a:pPr marL="0" lvl="0" indent="0" algn="l" rtl="0">
              <a:spcBef>
                <a:spcPts val="0"/>
              </a:spcBef>
              <a:spcAft>
                <a:spcPts val="0"/>
              </a:spcAft>
              <a:buClr>
                <a:schemeClr val="dk1"/>
              </a:buClr>
              <a:buFont typeface="Arial"/>
              <a:buNone/>
            </a:pPr>
            <a:r>
              <a:rPr lang="en-GB" sz="1900">
                <a:highlight>
                  <a:schemeClr val="lt1"/>
                </a:highlight>
              </a:rPr>
              <a:t>This decline is particularly noticeable in the energy and industry sectors, where the rate of growth has more than halved.</a:t>
            </a:r>
            <a:endParaRPr sz="1900">
              <a:highlight>
                <a:schemeClr val="lt1"/>
              </a:highlight>
            </a:endParaRPr>
          </a:p>
          <a:p>
            <a:pPr marL="0" lvl="0" indent="0" algn="l" rtl="0">
              <a:spcBef>
                <a:spcPts val="0"/>
              </a:spcBef>
              <a:spcAft>
                <a:spcPts val="0"/>
              </a:spcAft>
              <a:buNone/>
            </a:pPr>
            <a:endParaRPr sz="1900">
              <a:highlight>
                <a:schemeClr val="lt1"/>
              </a:highlight>
            </a:endParaRPr>
          </a:p>
          <a:p>
            <a:pPr marL="0" lvl="0" indent="0" algn="l" rtl="0">
              <a:spcBef>
                <a:spcPts val="0"/>
              </a:spcBef>
              <a:spcAft>
                <a:spcPts val="0"/>
              </a:spcAft>
              <a:buClr>
                <a:schemeClr val="dk1"/>
              </a:buClr>
              <a:buFont typeface="Arial"/>
              <a:buNone/>
            </a:pPr>
            <a:r>
              <a:rPr lang="en-GB" sz="1900"/>
              <a:t>[NEXT SLIDE]</a:t>
            </a:r>
            <a:endParaRPr sz="1900">
              <a:highlight>
                <a:schemeClr val="lt1"/>
              </a:highlight>
            </a:endParaRPr>
          </a:p>
        </p:txBody>
      </p:sp>
      <p:sp>
        <p:nvSpPr>
          <p:cNvPr id="174" name="Google Shape;174;g11fb2f023d2_0_4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900">
                <a:highlight>
                  <a:schemeClr val="lt1"/>
                </a:highlight>
              </a:rPr>
              <a:t>One notable success is around renewables. Since 2010, there have been sustained decreases </a:t>
            </a:r>
            <a:r>
              <a:rPr lang="en-GB" sz="1900" i="0" u="none" strike="noStrike">
                <a:highlight>
                  <a:schemeClr val="lt1"/>
                </a:highlight>
              </a:rPr>
              <a:t>in unit costs with reductions of 85% for solar energy, 55% for wind </a:t>
            </a:r>
            <a:r>
              <a:rPr lang="en-GB" sz="1900">
                <a:highlight>
                  <a:schemeClr val="lt1"/>
                </a:highlight>
              </a:rPr>
              <a:t>power</a:t>
            </a:r>
            <a:r>
              <a:rPr lang="en-GB" sz="1900" i="0" u="none" strike="noStrike">
                <a:highlight>
                  <a:schemeClr val="lt1"/>
                </a:highlight>
              </a:rPr>
              <a:t>, and 85% for batteries. </a:t>
            </a:r>
            <a:endParaRPr sz="1900">
              <a:highlight>
                <a:schemeClr val="lt1"/>
              </a:highlight>
            </a:endParaRPr>
          </a:p>
          <a:p>
            <a:pPr marL="0" marR="0" lvl="0" indent="0" algn="l" rtl="0">
              <a:lnSpc>
                <a:spcPct val="100000"/>
              </a:lnSpc>
              <a:spcBef>
                <a:spcPts val="0"/>
              </a:spcBef>
              <a:spcAft>
                <a:spcPts val="0"/>
              </a:spcAft>
              <a:buClr>
                <a:schemeClr val="dk1"/>
              </a:buClr>
              <a:buSzPts val="1800"/>
              <a:buFont typeface="Arial"/>
              <a:buNone/>
            </a:pPr>
            <a:endParaRPr sz="1900" i="0" u="none" strike="noStrike">
              <a:solidFill>
                <a:srgbClr val="000000"/>
              </a:solidFill>
              <a:highlight>
                <a:schemeClr val="lt1"/>
              </a:highlight>
            </a:endParaRPr>
          </a:p>
          <a:p>
            <a:pPr marL="0" marR="0" lvl="0" indent="0" algn="l" rtl="0">
              <a:lnSpc>
                <a:spcPct val="100000"/>
              </a:lnSpc>
              <a:spcBef>
                <a:spcPts val="0"/>
              </a:spcBef>
              <a:spcAft>
                <a:spcPts val="0"/>
              </a:spcAft>
              <a:buClr>
                <a:srgbClr val="000000"/>
              </a:buClr>
              <a:buSzPts val="1800"/>
              <a:buFont typeface="Arial"/>
              <a:buNone/>
            </a:pPr>
            <a:r>
              <a:rPr lang="en-GB" sz="1900" i="0" u="none" strike="noStrike">
                <a:solidFill>
                  <a:srgbClr val="000000"/>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 some cases these costs have fallen below </a:t>
            </a:r>
            <a:r>
              <a:rPr lang="en-GB" sz="1900">
                <a:solidFill>
                  <a:srgbClr val="000000"/>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those </a:t>
            </a:r>
            <a:r>
              <a:rPr lang="en-GB" sz="1900" i="0" u="none" strike="noStrike">
                <a:solidFill>
                  <a:srgbClr val="000000"/>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of fossil fuels.</a:t>
            </a:r>
            <a:endParaRPr sz="1900">
              <a:highlight>
                <a:schemeClr val="lt1"/>
              </a:highlight>
            </a:endParaRPr>
          </a:p>
          <a:p>
            <a:pPr marL="0" lvl="0" indent="0" algn="l" rtl="0">
              <a:spcBef>
                <a:spcPts val="0"/>
              </a:spcBef>
              <a:spcAft>
                <a:spcPts val="0"/>
              </a:spcAft>
              <a:buNone/>
            </a:pPr>
            <a:endParaRPr sz="1900" i="0" u="none" strike="noStrike"/>
          </a:p>
          <a:p>
            <a:pPr marL="0" lvl="0" indent="0" algn="l" rtl="0">
              <a:spcBef>
                <a:spcPts val="0"/>
              </a:spcBef>
              <a:spcAft>
                <a:spcPts val="0"/>
              </a:spcAft>
              <a:buClr>
                <a:schemeClr val="dk1"/>
              </a:buClr>
              <a:buFont typeface="Arial"/>
              <a:buNone/>
            </a:pPr>
            <a:r>
              <a:rPr lang="en-GB" sz="1900"/>
              <a:t>[NEXT SLIDE]</a:t>
            </a:r>
            <a:endParaRPr sz="1900"/>
          </a:p>
        </p:txBody>
      </p:sp>
      <p:sp>
        <p:nvSpPr>
          <p:cNvPr id="217" name="Google Shape;21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fb2f023d2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1fb2f023d2_0_5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sz="1900">
                <a:highlight>
                  <a:schemeClr val="lt1"/>
                </a:highlight>
              </a:rPr>
              <a:t>At the same time, we have seen large increases in capacity installed, as this figure shows.</a:t>
            </a:r>
            <a:r>
              <a:rPr lang="en-GB" sz="1900">
                <a:solidFill>
                  <a:srgbClr val="6AA84F"/>
                </a:solidFill>
                <a:highlight>
                  <a:schemeClr val="lt1"/>
                </a:highlight>
              </a:rPr>
              <a:t> </a:t>
            </a:r>
            <a:endParaRPr sz="1900">
              <a:solidFill>
                <a:srgbClr val="6AA84F"/>
              </a:solidFill>
              <a:highlight>
                <a:schemeClr val="lt1"/>
              </a:highlight>
            </a:endParaRPr>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[pause]</a:t>
            </a:r>
            <a:endParaRPr sz="1900"/>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230" name="Google Shape;230;g11fb2f023d2_0_5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157673-C51A-5A4F-A267-2EF8B0C08C03}" type="slidenum">
              <a:rPr lang="en-US" smtClean="0"/>
              <a:pPr/>
              <a:t>47</a:t>
            </a:fld>
            <a:endParaRPr lang="en-US" dirty="0"/>
          </a:p>
        </p:txBody>
      </p:sp>
    </p:spTree>
    <p:extLst>
      <p:ext uri="{BB962C8B-B14F-4D97-AF65-F5344CB8AC3E}">
        <p14:creationId xmlns:p14="http://schemas.microsoft.com/office/powerpoint/2010/main" val="2221470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f953c4efd_3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11f953c4efd_3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a:t>[SWITCH TO CAMERA]</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[pause]</a:t>
            </a:r>
            <a:endParaRPr sz="1900"/>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b="1"/>
              <a:t>Thank you Jim. I am Diana Urge-Vorsatz, one of the Vice-Chairs of Working Group III. What I would like to do now is to take you through the options that are available in each sector to combat climate change. </a:t>
            </a:r>
            <a:endParaRPr sz="1900" b="1"/>
          </a:p>
          <a:p>
            <a:pPr marL="0" lvl="0" indent="0" algn="l" rtl="0">
              <a:spcBef>
                <a:spcPts val="0"/>
              </a:spcBef>
              <a:spcAft>
                <a:spcPts val="0"/>
              </a:spcAft>
              <a:buNone/>
            </a:pPr>
            <a:endParaRPr sz="1900"/>
          </a:p>
          <a:p>
            <a:pPr marL="0" lvl="0" indent="0" algn="l" rtl="0">
              <a:spcBef>
                <a:spcPts val="0"/>
              </a:spcBef>
              <a:spcAft>
                <a:spcPts val="0"/>
              </a:spcAft>
              <a:buNone/>
            </a:pPr>
            <a:r>
              <a:rPr lang="en-GB" sz="1900"/>
              <a:t>[SWITCH TO SLIDES]</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In </a:t>
            </a:r>
            <a:r>
              <a:rPr lang="en-GB" sz="1900" b="0" cap="none"/>
              <a:t>every sector there are options available now that can at least </a:t>
            </a:r>
            <a:r>
              <a:rPr lang="en-GB" sz="1900" cap="none"/>
              <a:t>halve </a:t>
            </a:r>
            <a:r>
              <a:rPr lang="en-GB" sz="1900" b="0" cap="none"/>
              <a:t>emissions by 2030 and keep open the possibility of limiting warming to 1.5</a:t>
            </a:r>
            <a:r>
              <a:rPr lang="en-GB" sz="1900" b="0"/>
              <a:t>°C.</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Let’s work through these.</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285" name="Google Shape;285;g11f953c4efd_3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fb2f023d2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1fb2f023d2_0_5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sz="1900">
                <a:highlight>
                  <a:schemeClr val="lt1"/>
                </a:highlight>
              </a:rPr>
              <a:t>The energy sector accounts for about a third of all emissions and major transitions are required to limit global warming.</a:t>
            </a:r>
            <a:endParaRPr sz="1900">
              <a:highlight>
                <a:schemeClr val="lt1"/>
              </a:highlight>
            </a:endParaRPr>
          </a:p>
          <a:p>
            <a:pPr marL="0" lvl="0" indent="0" algn="l" rtl="0">
              <a:spcBef>
                <a:spcPts val="0"/>
              </a:spcBef>
              <a:spcAft>
                <a:spcPts val="0"/>
              </a:spcAft>
              <a:buClr>
                <a:schemeClr val="dk1"/>
              </a:buClr>
              <a:buFont typeface="Arial"/>
              <a:buNone/>
            </a:pPr>
            <a:endParaRPr sz="1900">
              <a:highlight>
                <a:schemeClr val="lt1"/>
              </a:highlight>
            </a:endParaRPr>
          </a:p>
          <a:p>
            <a:pPr marL="0" lvl="0" indent="0" algn="l" rtl="0">
              <a:spcBef>
                <a:spcPts val="0"/>
              </a:spcBef>
              <a:spcAft>
                <a:spcPts val="0"/>
              </a:spcAft>
              <a:buClr>
                <a:schemeClr val="dk1"/>
              </a:buClr>
              <a:buFont typeface="Arial"/>
              <a:buNone/>
            </a:pPr>
            <a:r>
              <a:rPr lang="en-GB" sz="1900">
                <a:highlight>
                  <a:schemeClr val="lt1"/>
                </a:highlight>
              </a:rPr>
              <a:t>This will involve a substantial reduction in fossil fuel use, low- or no-carbon energy systems, widespread electrification, use of alternative fuels such as hydrogen and sustainable biofuels, use of carbon capture and storage, and improved energy efficiency.</a:t>
            </a:r>
            <a:endParaRPr sz="1900">
              <a:highlight>
                <a:schemeClr val="lt1"/>
              </a:highlight>
            </a:endParaRPr>
          </a:p>
          <a:p>
            <a:pPr marL="0" lvl="0" indent="0" algn="l" rtl="0">
              <a:spcBef>
                <a:spcPts val="0"/>
              </a:spcBef>
              <a:spcAft>
                <a:spcPts val="0"/>
              </a:spcAft>
              <a:buClr>
                <a:schemeClr val="dk1"/>
              </a:buClr>
              <a:buFont typeface="Arial"/>
              <a:buNone/>
            </a:pPr>
            <a:endParaRPr sz="1900">
              <a:highlight>
                <a:schemeClr val="lt1"/>
              </a:highlight>
            </a:endParaRPr>
          </a:p>
          <a:p>
            <a:pPr marL="0" lvl="0" indent="0" algn="l" rtl="0">
              <a:spcBef>
                <a:spcPts val="0"/>
              </a:spcBef>
              <a:spcAft>
                <a:spcPts val="0"/>
              </a:spcAft>
              <a:buClr>
                <a:schemeClr val="dk1"/>
              </a:buClr>
              <a:buFont typeface="Arial"/>
              <a:buNone/>
            </a:pPr>
            <a:r>
              <a:rPr lang="en-GB" sz="1900">
                <a:highlight>
                  <a:schemeClr val="lt1"/>
                </a:highlight>
              </a:rPr>
              <a:t>Transitioning to a low carbon energy sector is expected to cut down international trade in fossil fuels.</a:t>
            </a:r>
            <a:endParaRPr sz="1900" i="1">
              <a:highlight>
                <a:schemeClr val="lt1"/>
              </a:highlight>
            </a:endParaRPr>
          </a:p>
          <a:p>
            <a:pPr marL="0" lvl="0" indent="0" algn="l" rtl="0">
              <a:spcBef>
                <a:spcPts val="0"/>
              </a:spcBef>
              <a:spcAft>
                <a:spcPts val="0"/>
              </a:spcAft>
              <a:buClr>
                <a:schemeClr val="dk1"/>
              </a:buClr>
              <a:buFont typeface="Arial"/>
              <a:buNone/>
            </a:pPr>
            <a:endParaRPr sz="1900" i="1">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GB" sz="1900">
                <a:highlight>
                  <a:schemeClr val="lt1"/>
                </a:highlight>
              </a:rPr>
              <a:t>Energy efficiency and reductions in energy consumption can be achieved using digital technologies. In this way it is also possible to decentralise the energy network so that power comes from multiple, localised energy networks rather than one main electricity grid.</a:t>
            </a:r>
            <a:endParaRPr sz="1900">
              <a:highlight>
                <a:schemeClr val="lt1"/>
              </a:highlight>
            </a:endParaRPr>
          </a:p>
          <a:p>
            <a:pPr marL="0" lvl="0" indent="0" algn="l" rtl="0">
              <a:spcBef>
                <a:spcPts val="1200"/>
              </a:spcBef>
              <a:spcAft>
                <a:spcPts val="0"/>
              </a:spcAft>
              <a:buClr>
                <a:schemeClr val="dk1"/>
              </a:buClr>
              <a:buFont typeface="Arial"/>
              <a:buNone/>
            </a:pPr>
            <a:r>
              <a:rPr lang="en-GB" sz="1900">
                <a:solidFill>
                  <a:srgbClr val="3F3151"/>
                </a:solidFill>
                <a:highlight>
                  <a:schemeClr val="lt1"/>
                </a:highlight>
              </a:rPr>
              <a:t>Electricity systems powered by renewables are becoming increasingly viable, but it will be challenging to supply the entire energy system in this way. </a:t>
            </a:r>
            <a:endParaRPr sz="1900">
              <a:highlight>
                <a:schemeClr val="lt1"/>
              </a:highlight>
            </a:endParaRPr>
          </a:p>
          <a:p>
            <a:pPr marL="0" lvl="0" indent="0" algn="l" rtl="0">
              <a:spcBef>
                <a:spcPts val="0"/>
              </a:spcBef>
              <a:spcAft>
                <a:spcPts val="0"/>
              </a:spcAft>
              <a:buClr>
                <a:schemeClr val="dk1"/>
              </a:buClr>
              <a:buFont typeface="Arial"/>
              <a:buNone/>
            </a:pPr>
            <a:endParaRPr sz="1900">
              <a:solidFill>
                <a:srgbClr val="000000"/>
              </a:solidFill>
              <a:highlight>
                <a:schemeClr val="lt1"/>
              </a:highlight>
            </a:endParaRPr>
          </a:p>
          <a:p>
            <a:pPr marL="0" lvl="0" indent="0" algn="l" rtl="0">
              <a:spcBef>
                <a:spcPts val="0"/>
              </a:spcBef>
              <a:spcAft>
                <a:spcPts val="0"/>
              </a:spcAft>
              <a:buClr>
                <a:schemeClr val="dk1"/>
              </a:buClr>
              <a:buFont typeface="Arial"/>
              <a:buNone/>
            </a:pPr>
            <a:r>
              <a:rPr lang="en-GB" sz="1900"/>
              <a:t>[NEXT SLIDE]</a:t>
            </a:r>
            <a:endParaRPr sz="1900">
              <a:highlight>
                <a:schemeClr val="lt1"/>
              </a:highlight>
            </a:endParaRPr>
          </a:p>
          <a:p>
            <a:pPr marL="0" lvl="0" indent="0" algn="l" rtl="0">
              <a:spcBef>
                <a:spcPts val="0"/>
              </a:spcBef>
              <a:spcAft>
                <a:spcPts val="0"/>
              </a:spcAft>
              <a:buClr>
                <a:schemeClr val="dk1"/>
              </a:buClr>
              <a:buFont typeface="Arial"/>
              <a:buNone/>
            </a:pPr>
            <a:endParaRPr sz="1900">
              <a:highlight>
                <a:schemeClr val="lt1"/>
              </a:highlight>
            </a:endParaRPr>
          </a:p>
        </p:txBody>
      </p:sp>
      <p:sp>
        <p:nvSpPr>
          <p:cNvPr id="329" name="Google Shape;329;g11fb2f023d2_0_5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1fb2f023d2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11fb2f023d2_0_5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800"/>
              </a:spcBef>
              <a:spcAft>
                <a:spcPts val="0"/>
              </a:spcAft>
              <a:buClr>
                <a:schemeClr val="dk1"/>
              </a:buClr>
              <a:buSzPts val="1800"/>
              <a:buFont typeface="Arial"/>
              <a:buNone/>
            </a:pPr>
            <a:r>
              <a:rPr lang="en-GB" sz="1900">
                <a:highlight>
                  <a:schemeClr val="lt1"/>
                </a:highlight>
              </a:rPr>
              <a:t>Changes to our lifestyles and behaviour can reduce our carbon footprint, as well as </a:t>
            </a:r>
            <a:r>
              <a:rPr lang="en-GB" sz="1900">
                <a:highlight>
                  <a:schemeClr val="lt1"/>
                </a:highlight>
                <a:latin typeface="Calibri"/>
                <a:ea typeface="Calibri"/>
                <a:cs typeface="Calibri"/>
                <a:sym typeface="Calibri"/>
              </a:rPr>
              <a:t>improve our health and wellbeing. </a:t>
            </a:r>
            <a:endParaRPr sz="1900">
              <a:highlight>
                <a:schemeClr val="lt1"/>
              </a:highlight>
            </a:endParaRPr>
          </a:p>
          <a:p>
            <a:pPr marL="0" lvl="0" indent="0" algn="l" rtl="0">
              <a:lnSpc>
                <a:spcPct val="107000"/>
              </a:lnSpc>
              <a:spcBef>
                <a:spcPts val="800"/>
              </a:spcBef>
              <a:spcAft>
                <a:spcPts val="0"/>
              </a:spcAft>
              <a:buClr>
                <a:schemeClr val="dk1"/>
              </a:buClr>
              <a:buFont typeface="Arial"/>
              <a:buNone/>
            </a:pPr>
            <a:endParaRPr sz="1900">
              <a:highlight>
                <a:schemeClr val="lt1"/>
              </a:highlight>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r>
              <a:rPr lang="en-GB" sz="1900">
                <a:highlight>
                  <a:schemeClr val="lt1"/>
                </a:highlight>
              </a:rPr>
              <a:t>There is untapped potential here to bring down global emissions by between 40 and 70% by 2050, but only if the necessary policies, infrastructure and technologies are in place. </a:t>
            </a:r>
            <a:endParaRPr sz="1900">
              <a:highlight>
                <a:schemeClr val="lt1"/>
              </a:highlight>
            </a:endParaRPr>
          </a:p>
          <a:p>
            <a:pPr marL="0" lvl="0" indent="0" algn="l" rtl="0">
              <a:lnSpc>
                <a:spcPct val="107000"/>
              </a:lnSpc>
              <a:spcBef>
                <a:spcPts val="800"/>
              </a:spcBef>
              <a:spcAft>
                <a:spcPts val="0"/>
              </a:spcAft>
              <a:buClr>
                <a:schemeClr val="dk1"/>
              </a:buClr>
              <a:buFont typeface="Arial"/>
              <a:buNone/>
            </a:pPr>
            <a:endParaRPr sz="1900">
              <a:highlight>
                <a:schemeClr val="lt1"/>
              </a:highlight>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r>
              <a:rPr lang="en-GB" sz="1900">
                <a:highlight>
                  <a:schemeClr val="lt1"/>
                </a:highlight>
              </a:rPr>
              <a:t>Of the 60 actions assessed in this report, on an individual level the biggest contribution comes from switching to walking and cycling, and using electrified transport. Other effective options include reducing air travel and adapting our houses. Shifting towards balanced, plant-based diets is an option.</a:t>
            </a:r>
            <a:endParaRPr sz="1900">
              <a:highlight>
                <a:schemeClr val="lt1"/>
              </a:highlight>
            </a:endParaRPr>
          </a:p>
          <a:p>
            <a:pPr marL="0" lvl="0" indent="0" algn="l" rtl="0">
              <a:lnSpc>
                <a:spcPct val="107000"/>
              </a:lnSpc>
              <a:spcBef>
                <a:spcPts val="800"/>
              </a:spcBef>
              <a:spcAft>
                <a:spcPts val="0"/>
              </a:spcAft>
              <a:buClr>
                <a:schemeClr val="dk1"/>
              </a:buClr>
              <a:buFont typeface="Arial"/>
              <a:buNone/>
            </a:pPr>
            <a:endParaRPr sz="1900">
              <a:highlight>
                <a:schemeClr val="lt1"/>
              </a:highlight>
            </a:endParaRPr>
          </a:p>
          <a:p>
            <a:pPr marL="0" lvl="0" indent="0" algn="l" rtl="0">
              <a:lnSpc>
                <a:spcPct val="107000"/>
              </a:lnSpc>
              <a:spcBef>
                <a:spcPts val="800"/>
              </a:spcBef>
              <a:spcAft>
                <a:spcPts val="0"/>
              </a:spcAft>
              <a:buClr>
                <a:schemeClr val="dk1"/>
              </a:buClr>
              <a:buFont typeface="Arial"/>
              <a:buNone/>
            </a:pPr>
            <a:r>
              <a:rPr lang="en-GB" sz="1900">
                <a:highlight>
                  <a:schemeClr val="lt1"/>
                </a:highlight>
              </a:rPr>
              <a:t>Wealthier individuals have the highest potential for reductions, as investors, consumers, role models or professionals. While there is mitigation potential in many regions of the world, in some places people require additional housing, energy and resources for human wellbeing.</a:t>
            </a:r>
            <a:endParaRPr sz="1900">
              <a:highlight>
                <a:schemeClr val="lt1"/>
              </a:highlight>
            </a:endParaRPr>
          </a:p>
          <a:p>
            <a:pPr marL="0" lvl="0" indent="0" algn="l" rtl="0">
              <a:lnSpc>
                <a:spcPct val="107000"/>
              </a:lnSpc>
              <a:spcBef>
                <a:spcPts val="800"/>
              </a:spcBef>
              <a:spcAft>
                <a:spcPts val="0"/>
              </a:spcAft>
              <a:buClr>
                <a:schemeClr val="dk1"/>
              </a:buClr>
              <a:buFont typeface="Arial"/>
              <a:buNone/>
            </a:pPr>
            <a:endParaRPr sz="1900">
              <a:highlight>
                <a:schemeClr val="lt1"/>
              </a:highlight>
            </a:endParaRPr>
          </a:p>
          <a:p>
            <a:pPr marL="0" lvl="0" indent="0" algn="l" rtl="0">
              <a:lnSpc>
                <a:spcPct val="107000"/>
              </a:lnSpc>
              <a:spcBef>
                <a:spcPts val="800"/>
              </a:spcBef>
              <a:spcAft>
                <a:spcPts val="0"/>
              </a:spcAft>
              <a:buClr>
                <a:schemeClr val="dk1"/>
              </a:buClr>
              <a:buSzPts val="1800"/>
              <a:buFont typeface="Arial"/>
              <a:buNone/>
            </a:pPr>
            <a:r>
              <a:rPr lang="en-GB" sz="1900">
                <a:highlight>
                  <a:schemeClr val="lt1"/>
                </a:highlight>
              </a:rPr>
              <a:t>To be effective, lifestyle changes will need to be supported by systemic changes</a:t>
            </a:r>
            <a:r>
              <a:rPr lang="en-GB" sz="1900">
                <a:highlight>
                  <a:schemeClr val="lt1"/>
                </a:highlight>
                <a:latin typeface="Calibri"/>
                <a:ea typeface="Calibri"/>
                <a:cs typeface="Calibri"/>
                <a:sym typeface="Calibri"/>
              </a:rPr>
              <a:t> across every aspect of society - including transport, buildings, industry and land use. </a:t>
            </a:r>
            <a:endParaRPr sz="1900">
              <a:highlight>
                <a:schemeClr val="lt1"/>
              </a:highlight>
            </a:endParaRPr>
          </a:p>
          <a:p>
            <a:pPr marL="0" lvl="0" indent="0" algn="l" rtl="0">
              <a:lnSpc>
                <a:spcPct val="107000"/>
              </a:lnSpc>
              <a:spcBef>
                <a:spcPts val="800"/>
              </a:spcBef>
              <a:spcAft>
                <a:spcPts val="0"/>
              </a:spcAft>
              <a:buClr>
                <a:schemeClr val="dk1"/>
              </a:buClr>
              <a:buFont typeface="Arial"/>
              <a:buNone/>
            </a:pPr>
            <a:r>
              <a:rPr lang="en-GB" sz="1900">
                <a:highlight>
                  <a:schemeClr val="lt1"/>
                </a:highlight>
                <a:latin typeface="Calibri"/>
                <a:ea typeface="Calibri"/>
                <a:cs typeface="Calibri"/>
                <a:sym typeface="Calibri"/>
              </a:rPr>
              <a:t> </a:t>
            </a:r>
            <a:endParaRPr sz="1900">
              <a:highlight>
                <a:schemeClr val="lt1"/>
              </a:highlight>
              <a:latin typeface="Calibri"/>
              <a:ea typeface="Calibri"/>
              <a:cs typeface="Calibri"/>
              <a:sym typeface="Calibri"/>
            </a:endParaRPr>
          </a:p>
          <a:p>
            <a:pPr marL="0" lvl="0" indent="0" algn="l" rtl="0">
              <a:spcBef>
                <a:spcPts val="0"/>
              </a:spcBef>
              <a:spcAft>
                <a:spcPts val="0"/>
              </a:spcAft>
              <a:buClr>
                <a:schemeClr val="dk1"/>
              </a:buClr>
              <a:buFont typeface="Arial"/>
              <a:buNone/>
            </a:pPr>
            <a:r>
              <a:rPr lang="en-GB" sz="1900"/>
              <a:t>[NEXT SLIDE]</a:t>
            </a:r>
            <a:endParaRPr sz="1900">
              <a:highlight>
                <a:schemeClr val="lt1"/>
              </a:highlight>
              <a:latin typeface="Calibri"/>
              <a:ea typeface="Calibri"/>
              <a:cs typeface="Calibri"/>
              <a:sym typeface="Calibri"/>
            </a:endParaRPr>
          </a:p>
          <a:p>
            <a:pPr marL="0" lvl="0" indent="0" algn="l" rtl="0">
              <a:spcBef>
                <a:spcPts val="0"/>
              </a:spcBef>
              <a:spcAft>
                <a:spcPts val="0"/>
              </a:spcAft>
              <a:buClr>
                <a:schemeClr val="dk1"/>
              </a:buClr>
              <a:buFont typeface="Arial"/>
              <a:buNone/>
            </a:pPr>
            <a:endParaRPr sz="1900">
              <a:highlight>
                <a:schemeClr val="lt1"/>
              </a:highlight>
            </a:endParaRPr>
          </a:p>
        </p:txBody>
      </p:sp>
      <p:sp>
        <p:nvSpPr>
          <p:cNvPr id="346" name="Google Shape;346;g11fb2f023d2_0_5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0f382ef0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120f382ef06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900">
                <a:highlight>
                  <a:schemeClr val="lt1"/>
                </a:highlight>
              </a:rPr>
              <a:t>Looking at the transport sector,  reducing demand plays a part in reducing emissions, and low carbon technologies are also key. </a:t>
            </a:r>
            <a:endParaRPr sz="1900">
              <a:highlight>
                <a:schemeClr val="lt1"/>
              </a:highlight>
            </a:endParaRPr>
          </a:p>
          <a:p>
            <a:pPr marL="0" lvl="0" indent="0" algn="l" rtl="0">
              <a:lnSpc>
                <a:spcPct val="107000"/>
              </a:lnSpc>
              <a:spcBef>
                <a:spcPts val="0"/>
              </a:spcBef>
              <a:spcAft>
                <a:spcPts val="0"/>
              </a:spcAft>
              <a:buNone/>
            </a:pPr>
            <a:endParaRPr sz="1900">
              <a:highlight>
                <a:schemeClr val="lt1"/>
              </a:highlight>
            </a:endParaRPr>
          </a:p>
          <a:p>
            <a:pPr marL="0" marR="0" lvl="0" indent="0" algn="l" rtl="0">
              <a:lnSpc>
                <a:spcPct val="107000"/>
              </a:lnSpc>
              <a:spcBef>
                <a:spcPts val="800"/>
              </a:spcBef>
              <a:spcAft>
                <a:spcPts val="0"/>
              </a:spcAft>
              <a:buClr>
                <a:schemeClr val="dk1"/>
              </a:buClr>
              <a:buSzPts val="1800"/>
              <a:buFont typeface="Calibri"/>
              <a:buNone/>
            </a:pPr>
            <a:r>
              <a:rPr lang="en-GB" sz="1900">
                <a:highlight>
                  <a:schemeClr val="lt1"/>
                </a:highlight>
              </a:rPr>
              <a:t>Electric vehicles offer the greatest potential, as long as they are combined with low- or zero-carbon electricity sources. Advances in battery technologies could assist in the electrification of trucks and complement conventional electric rail systems. </a:t>
            </a:r>
            <a:r>
              <a:rPr lang="en-GB" sz="1900" b="1">
                <a:highlight>
                  <a:schemeClr val="lt1"/>
                </a:highlight>
              </a:rPr>
              <a:t> </a:t>
            </a:r>
            <a:endParaRPr sz="1900" strike="sngStrike">
              <a:highlight>
                <a:schemeClr val="lt1"/>
              </a:highlight>
            </a:endParaRPr>
          </a:p>
          <a:p>
            <a:pPr marL="0" marR="0" lvl="0" indent="0" algn="l" rtl="0">
              <a:lnSpc>
                <a:spcPct val="107000"/>
              </a:lnSpc>
              <a:spcBef>
                <a:spcPts val="800"/>
              </a:spcBef>
              <a:spcAft>
                <a:spcPts val="0"/>
              </a:spcAft>
              <a:buClr>
                <a:schemeClr val="dk1"/>
              </a:buClr>
              <a:buSzPts val="1800"/>
              <a:buFont typeface="Calibri"/>
              <a:buNone/>
            </a:pPr>
            <a:endParaRPr sz="1900">
              <a:highlight>
                <a:schemeClr val="lt1"/>
              </a:highlight>
            </a:endParaRPr>
          </a:p>
          <a:p>
            <a:pPr marL="0" lvl="0" indent="0" algn="l" rtl="0">
              <a:spcBef>
                <a:spcPts val="0"/>
              </a:spcBef>
              <a:spcAft>
                <a:spcPts val="0"/>
              </a:spcAft>
              <a:buNone/>
            </a:pPr>
            <a:r>
              <a:rPr lang="en-GB" sz="1900">
                <a:highlight>
                  <a:schemeClr val="lt1"/>
                </a:highlight>
              </a:rPr>
              <a:t>In aviation and shipping, which are harder to decarbonise, alternative fuels such as low-emission hydrogen and biofuels would be needed.</a:t>
            </a:r>
            <a:endParaRPr sz="1900">
              <a:highlight>
                <a:schemeClr val="lt1"/>
              </a:highlight>
            </a:endParaRPr>
          </a:p>
          <a:p>
            <a:pPr marL="0" lvl="0" indent="0" algn="l" rtl="0">
              <a:spcBef>
                <a:spcPts val="0"/>
              </a:spcBef>
              <a:spcAft>
                <a:spcPts val="0"/>
              </a:spcAft>
              <a:buNone/>
            </a:pPr>
            <a:endParaRPr sz="1900">
              <a:highlight>
                <a:schemeClr val="lt1"/>
              </a:highlight>
            </a:endParaRPr>
          </a:p>
          <a:p>
            <a:pPr marL="0" lvl="0" indent="0" algn="l" rtl="0">
              <a:lnSpc>
                <a:spcPct val="107000"/>
              </a:lnSpc>
              <a:spcBef>
                <a:spcPts val="0"/>
              </a:spcBef>
              <a:spcAft>
                <a:spcPts val="0"/>
              </a:spcAft>
              <a:buNone/>
            </a:pPr>
            <a:r>
              <a:rPr lang="en-GB" sz="1900">
                <a:highlight>
                  <a:schemeClr val="lt1"/>
                </a:highlight>
              </a:rPr>
              <a:t>Overall, there is substantial potential for emissions reductions but this depends on decarbonising the power sector.  </a:t>
            </a:r>
            <a:endParaRPr sz="1900">
              <a:highlight>
                <a:schemeClr val="lt1"/>
              </a:highlight>
            </a:endParaRPr>
          </a:p>
          <a:p>
            <a:pPr marL="0" lvl="0" indent="0" algn="l" rtl="0">
              <a:lnSpc>
                <a:spcPct val="107000"/>
              </a:lnSpc>
              <a:spcBef>
                <a:spcPts val="0"/>
              </a:spcBef>
              <a:spcAft>
                <a:spcPts val="0"/>
              </a:spcAft>
              <a:buNone/>
            </a:pPr>
            <a:endParaRPr sz="1900">
              <a:highlight>
                <a:schemeClr val="lt1"/>
              </a:highlight>
            </a:endParaRPr>
          </a:p>
          <a:p>
            <a:pPr marL="0" lvl="0" indent="0" algn="l" rtl="0">
              <a:spcBef>
                <a:spcPts val="0"/>
              </a:spcBef>
              <a:spcAft>
                <a:spcPts val="0"/>
              </a:spcAft>
              <a:buClr>
                <a:schemeClr val="dk1"/>
              </a:buClr>
              <a:buFont typeface="Arial"/>
              <a:buNone/>
            </a:pPr>
            <a:r>
              <a:rPr lang="en-GB" sz="1900"/>
              <a:t>[NEXT SLIDE]</a:t>
            </a:r>
            <a:endParaRPr sz="1900">
              <a:highlight>
                <a:schemeClr val="lt1"/>
              </a:highlight>
            </a:endParaRPr>
          </a:p>
        </p:txBody>
      </p:sp>
      <p:sp>
        <p:nvSpPr>
          <p:cNvPr id="364" name="Google Shape;364;g120f382ef06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20f382ef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20f382ef0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dk1"/>
              </a:buClr>
              <a:buFont typeface="Arial"/>
              <a:buNone/>
            </a:pPr>
            <a:r>
              <a:rPr lang="en-GB" sz="1900">
                <a:highlight>
                  <a:schemeClr val="lt1"/>
                </a:highlight>
                <a:latin typeface="Calibri"/>
                <a:ea typeface="Calibri"/>
                <a:cs typeface="Calibri"/>
                <a:sym typeface="Calibri"/>
              </a:rPr>
              <a:t>Cities and other urban areas account for more than two-thirds of global emissions, if we take into account what is produced in the city and brought in from elsewhere.  And there is significant potential for emissions reductions. </a:t>
            </a:r>
            <a:endParaRPr sz="1900">
              <a:highlight>
                <a:schemeClr val="lt1"/>
              </a:highlight>
              <a:latin typeface="Calibri"/>
              <a:ea typeface="Calibri"/>
              <a:cs typeface="Calibri"/>
              <a:sym typeface="Calibri"/>
            </a:endParaRPr>
          </a:p>
          <a:p>
            <a:pPr marL="0" lvl="0" indent="0" algn="l" rtl="0">
              <a:lnSpc>
                <a:spcPct val="107000"/>
              </a:lnSpc>
              <a:spcBef>
                <a:spcPts val="0"/>
              </a:spcBef>
              <a:spcAft>
                <a:spcPts val="0"/>
              </a:spcAft>
              <a:buClr>
                <a:schemeClr val="dk1"/>
              </a:buClr>
              <a:buFont typeface="Arial"/>
              <a:buNone/>
            </a:pPr>
            <a:endParaRPr sz="1900">
              <a:highlight>
                <a:schemeClr val="lt1"/>
              </a:highlight>
              <a:latin typeface="Calibri"/>
              <a:ea typeface="Calibri"/>
              <a:cs typeface="Calibri"/>
              <a:sym typeface="Calibri"/>
            </a:endParaRPr>
          </a:p>
          <a:p>
            <a:pPr marL="0" lvl="0" indent="0" algn="l" rtl="0">
              <a:lnSpc>
                <a:spcPct val="107000"/>
              </a:lnSpc>
              <a:spcBef>
                <a:spcPts val="0"/>
              </a:spcBef>
              <a:spcAft>
                <a:spcPts val="0"/>
              </a:spcAft>
              <a:buClr>
                <a:schemeClr val="dk1"/>
              </a:buClr>
              <a:buFont typeface="Arial"/>
              <a:buNone/>
            </a:pPr>
            <a:r>
              <a:rPr lang="en-GB" sz="1900">
                <a:highlight>
                  <a:schemeClr val="lt1"/>
                </a:highlight>
                <a:latin typeface="Calibri"/>
                <a:ea typeface="Calibri"/>
                <a:cs typeface="Calibri"/>
                <a:sym typeface="Calibri"/>
              </a:rPr>
              <a:t>In all cities, better urban planning is key.   Three other broad strategies have been found to be effective. These include sustainable production and consumption of goods and services, electrification, and improving carbon uptake and storage in cities, for example with permeable surfaces, green roofs, trees, and lakes. </a:t>
            </a:r>
            <a:endParaRPr sz="1900">
              <a:highlight>
                <a:schemeClr val="lt1"/>
              </a:highlight>
              <a:latin typeface="Calibri"/>
              <a:ea typeface="Calibri"/>
              <a:cs typeface="Calibri"/>
              <a:sym typeface="Calibri"/>
            </a:endParaRPr>
          </a:p>
          <a:p>
            <a:pPr marL="0" lvl="0" indent="0" algn="l" rtl="0">
              <a:lnSpc>
                <a:spcPct val="107000"/>
              </a:lnSpc>
              <a:spcBef>
                <a:spcPts val="0"/>
              </a:spcBef>
              <a:spcAft>
                <a:spcPts val="0"/>
              </a:spcAft>
              <a:buClr>
                <a:schemeClr val="dk1"/>
              </a:buClr>
              <a:buFont typeface="Arial"/>
              <a:buNone/>
            </a:pPr>
            <a:endParaRPr sz="1900">
              <a:highlight>
                <a:schemeClr val="lt1"/>
              </a:highlight>
              <a:latin typeface="Calibri"/>
              <a:ea typeface="Calibri"/>
              <a:cs typeface="Calibri"/>
              <a:sym typeface="Calibri"/>
            </a:endParaRPr>
          </a:p>
          <a:p>
            <a:pPr marL="0" lvl="0" indent="0" algn="l" rtl="0">
              <a:spcBef>
                <a:spcPts val="0"/>
              </a:spcBef>
              <a:spcAft>
                <a:spcPts val="0"/>
              </a:spcAft>
              <a:buClr>
                <a:schemeClr val="dk1"/>
              </a:buClr>
              <a:buFont typeface="Arial"/>
              <a:buNone/>
            </a:pPr>
            <a:r>
              <a:rPr lang="en-GB" sz="1900"/>
              <a:t>[NEXT SLIDE]</a:t>
            </a:r>
            <a:endParaRPr sz="1900" b="1">
              <a:highlight>
                <a:schemeClr val="lt1"/>
              </a:highlight>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endParaRPr sz="1900">
              <a:latin typeface="Calibri"/>
              <a:ea typeface="Calibri"/>
              <a:cs typeface="Calibri"/>
              <a:sym typeface="Calibri"/>
            </a:endParaRPr>
          </a:p>
          <a:p>
            <a:pPr marL="0" lvl="0" indent="0" algn="l" rtl="0">
              <a:lnSpc>
                <a:spcPct val="107000"/>
              </a:lnSpc>
              <a:spcBef>
                <a:spcPts val="800"/>
              </a:spcBef>
              <a:spcAft>
                <a:spcPts val="0"/>
              </a:spcAft>
              <a:buClr>
                <a:schemeClr val="dk1"/>
              </a:buClr>
              <a:buFont typeface="Arial"/>
              <a:buNone/>
            </a:pPr>
            <a:endParaRPr sz="1900">
              <a:latin typeface="Calibri"/>
              <a:ea typeface="Calibri"/>
              <a:cs typeface="Calibri"/>
              <a:sym typeface="Calibri"/>
            </a:endParaRPr>
          </a:p>
          <a:p>
            <a:pPr marL="0" lvl="0" indent="0" algn="l" rtl="0">
              <a:spcBef>
                <a:spcPts val="0"/>
              </a:spcBef>
              <a:spcAft>
                <a:spcPts val="0"/>
              </a:spcAft>
              <a:buClr>
                <a:schemeClr val="dk1"/>
              </a:buClr>
              <a:buFont typeface="Arial"/>
              <a:buNone/>
            </a:pPr>
            <a:endParaRPr sz="1900"/>
          </a:p>
        </p:txBody>
      </p:sp>
      <p:sp>
        <p:nvSpPr>
          <p:cNvPr id="379" name="Google Shape;379;g120f382ef0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38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328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299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16</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2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17</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85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133" eaLnBrk="1" fontAlgn="auto" latinLnBrk="0" hangingPunct="1">
              <a:lnSpc>
                <a:spcPct val="100000"/>
              </a:lnSpc>
              <a:spcBef>
                <a:spcPts val="0"/>
              </a:spcBef>
              <a:spcAft>
                <a:spcPts val="0"/>
              </a:spcAft>
              <a:buClrTx/>
              <a:buSzTx/>
              <a:buFontTx/>
              <a:buNone/>
              <a:tabLst/>
              <a:defRPr/>
            </a:pPr>
            <a:fld id="{B51BCA4D-1D9F-C24D-8DB5-4A6A4E538A7C}"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457133" eaLnBrk="1" fontAlgn="auto" latinLnBrk="0" hangingPunct="1">
                <a:lnSpc>
                  <a:spcPct val="100000"/>
                </a:lnSpc>
                <a:spcBef>
                  <a:spcPts val="0"/>
                </a:spcBef>
                <a:spcAft>
                  <a:spcPts val="0"/>
                </a:spcAft>
                <a:buClrTx/>
                <a:buSzTx/>
                <a:buFontTx/>
                <a:buNone/>
                <a:tabLst/>
                <a:defRPr/>
              </a:pPr>
              <a:t>18</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93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Master" Target="../slideMasters/slideMaster12.xml"/><Relationship Id="rId4" Type="http://schemas.openxmlformats.org/officeDocument/2006/relationships/image" Target="../media/image182.jpe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svg"/><Relationship Id="rId21" Type="http://schemas.openxmlformats.org/officeDocument/2006/relationships/image" Target="../media/image32.svg"/><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svg"/><Relationship Id="rId50" Type="http://schemas.openxmlformats.org/officeDocument/2006/relationships/image" Target="../media/image61.png"/><Relationship Id="rId55" Type="http://schemas.openxmlformats.org/officeDocument/2006/relationships/image" Target="../media/image66.svg"/><Relationship Id="rId7" Type="http://schemas.openxmlformats.org/officeDocument/2006/relationships/image" Target="../media/image18.svg"/><Relationship Id="rId2" Type="http://schemas.openxmlformats.org/officeDocument/2006/relationships/image" Target="../media/image13.png"/><Relationship Id="rId16" Type="http://schemas.openxmlformats.org/officeDocument/2006/relationships/image" Target="../media/image27.png"/><Relationship Id="rId29" Type="http://schemas.openxmlformats.org/officeDocument/2006/relationships/image" Target="../media/image40.svg"/><Relationship Id="rId11" Type="http://schemas.openxmlformats.org/officeDocument/2006/relationships/image" Target="../media/image22.sv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svg"/><Relationship Id="rId40" Type="http://schemas.openxmlformats.org/officeDocument/2006/relationships/image" Target="../media/image51.png"/><Relationship Id="rId45" Type="http://schemas.openxmlformats.org/officeDocument/2006/relationships/image" Target="../media/image56.svg"/><Relationship Id="rId53" Type="http://schemas.openxmlformats.org/officeDocument/2006/relationships/image" Target="../media/image64.svg"/><Relationship Id="rId58" Type="http://schemas.openxmlformats.org/officeDocument/2006/relationships/image" Target="../media/image69.png"/><Relationship Id="rId5" Type="http://schemas.openxmlformats.org/officeDocument/2006/relationships/image" Target="../media/image16.svg"/><Relationship Id="rId61" Type="http://schemas.openxmlformats.org/officeDocument/2006/relationships/image" Target="../media/image72.svg"/><Relationship Id="rId19" Type="http://schemas.openxmlformats.org/officeDocument/2006/relationships/image" Target="../media/image3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41.png"/><Relationship Id="rId35" Type="http://schemas.openxmlformats.org/officeDocument/2006/relationships/image" Target="../media/image46.svg"/><Relationship Id="rId43" Type="http://schemas.openxmlformats.org/officeDocument/2006/relationships/image" Target="../media/image54.svg"/><Relationship Id="rId48" Type="http://schemas.openxmlformats.org/officeDocument/2006/relationships/image" Target="../media/image59.png"/><Relationship Id="rId56" Type="http://schemas.openxmlformats.org/officeDocument/2006/relationships/image" Target="../media/image67.png"/><Relationship Id="rId8" Type="http://schemas.openxmlformats.org/officeDocument/2006/relationships/image" Target="../media/image19.png"/><Relationship Id="rId51" Type="http://schemas.openxmlformats.org/officeDocument/2006/relationships/image" Target="../media/image62.svg"/><Relationship Id="rId3" Type="http://schemas.openxmlformats.org/officeDocument/2006/relationships/image" Target="../media/image14.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4.sv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70.svg"/><Relationship Id="rId20" Type="http://schemas.openxmlformats.org/officeDocument/2006/relationships/image" Target="../media/image31.png"/><Relationship Id="rId41" Type="http://schemas.openxmlformats.org/officeDocument/2006/relationships/image" Target="../media/image52.svg"/><Relationship Id="rId54" Type="http://schemas.openxmlformats.org/officeDocument/2006/relationships/image" Target="../media/image65.png"/><Relationship Id="rId1" Type="http://schemas.openxmlformats.org/officeDocument/2006/relationships/slideMaster" Target="../slideMasters/slideMaster5.xml"/><Relationship Id="rId6" Type="http://schemas.openxmlformats.org/officeDocument/2006/relationships/image" Target="../media/image17.png"/><Relationship Id="rId15" Type="http://schemas.openxmlformats.org/officeDocument/2006/relationships/image" Target="../media/image26.sv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svg"/><Relationship Id="rId57" Type="http://schemas.openxmlformats.org/officeDocument/2006/relationships/image" Target="../media/image68.svg"/><Relationship Id="rId10" Type="http://schemas.openxmlformats.org/officeDocument/2006/relationships/image" Target="../media/image21.png"/><Relationship Id="rId31" Type="http://schemas.openxmlformats.org/officeDocument/2006/relationships/image" Target="../media/image42.svg"/><Relationship Id="rId44" Type="http://schemas.openxmlformats.org/officeDocument/2006/relationships/image" Target="../media/image55.png"/><Relationship Id="rId52" Type="http://schemas.openxmlformats.org/officeDocument/2006/relationships/image" Target="../media/image63.png"/><Relationship Id="rId6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61.xml.rels><?xml version="1.0" encoding="UTF-8" standalone="yes"?>
<Relationships xmlns="http://schemas.openxmlformats.org/package/2006/relationships"><Relationship Id="rId13" Type="http://schemas.openxmlformats.org/officeDocument/2006/relationships/image" Target="../media/image84.svg"/><Relationship Id="rId18" Type="http://schemas.openxmlformats.org/officeDocument/2006/relationships/image" Target="../media/image89.png"/><Relationship Id="rId26" Type="http://schemas.openxmlformats.org/officeDocument/2006/relationships/image" Target="../media/image97.png"/><Relationship Id="rId39" Type="http://schemas.openxmlformats.org/officeDocument/2006/relationships/image" Target="../media/image110.svg"/><Relationship Id="rId21" Type="http://schemas.openxmlformats.org/officeDocument/2006/relationships/image" Target="../media/image92.svg"/><Relationship Id="rId34" Type="http://schemas.openxmlformats.org/officeDocument/2006/relationships/image" Target="../media/image105.png"/><Relationship Id="rId7" Type="http://schemas.openxmlformats.org/officeDocument/2006/relationships/image" Target="../media/image78.sv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svg"/><Relationship Id="rId41" Type="http://schemas.openxmlformats.org/officeDocument/2006/relationships/image" Target="../media/image112.svg"/><Relationship Id="rId1" Type="http://schemas.openxmlformats.org/officeDocument/2006/relationships/slideMaster" Target="../slideMasters/slideMaster5.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5.png"/><Relationship Id="rId32" Type="http://schemas.openxmlformats.org/officeDocument/2006/relationships/image" Target="../media/image103.png"/><Relationship Id="rId37" Type="http://schemas.openxmlformats.org/officeDocument/2006/relationships/image" Target="../media/image108.svg"/><Relationship Id="rId40" Type="http://schemas.openxmlformats.org/officeDocument/2006/relationships/image" Target="../media/image111.pn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svg"/><Relationship Id="rId28" Type="http://schemas.openxmlformats.org/officeDocument/2006/relationships/image" Target="../media/image99.png"/><Relationship Id="rId36" Type="http://schemas.openxmlformats.org/officeDocument/2006/relationships/image" Target="../media/image107.png"/><Relationship Id="rId10" Type="http://schemas.openxmlformats.org/officeDocument/2006/relationships/image" Target="../media/image81.png"/><Relationship Id="rId19" Type="http://schemas.openxmlformats.org/officeDocument/2006/relationships/image" Target="../media/image90.svg"/><Relationship Id="rId31" Type="http://schemas.openxmlformats.org/officeDocument/2006/relationships/image" Target="../media/image102.sv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svg"/><Relationship Id="rId30" Type="http://schemas.openxmlformats.org/officeDocument/2006/relationships/image" Target="../media/image101.png"/><Relationship Id="rId35" Type="http://schemas.openxmlformats.org/officeDocument/2006/relationships/image" Target="../media/image106.svg"/><Relationship Id="rId8" Type="http://schemas.openxmlformats.org/officeDocument/2006/relationships/image" Target="../media/image79.png"/><Relationship Id="rId3" Type="http://schemas.openxmlformats.org/officeDocument/2006/relationships/image" Target="../media/image74.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6.svg"/><Relationship Id="rId33" Type="http://schemas.openxmlformats.org/officeDocument/2006/relationships/image" Target="../media/image104.svg"/><Relationship Id="rId38" Type="http://schemas.openxmlformats.org/officeDocument/2006/relationships/image" Target="../media/image10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26" Type="http://schemas.openxmlformats.org/officeDocument/2006/relationships/image" Target="../media/image143.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5" Type="http://schemas.openxmlformats.org/officeDocument/2006/relationships/image" Target="../media/image142.png"/><Relationship Id="rId2" Type="http://schemas.openxmlformats.org/officeDocument/2006/relationships/image" Target="../media/image119.png"/><Relationship Id="rId16" Type="http://schemas.openxmlformats.org/officeDocument/2006/relationships/image" Target="../media/image133.png"/><Relationship Id="rId20" Type="http://schemas.openxmlformats.org/officeDocument/2006/relationships/image" Target="../media/image137.png"/><Relationship Id="rId29" Type="http://schemas.openxmlformats.org/officeDocument/2006/relationships/image" Target="../media/image146.png"/><Relationship Id="rId1" Type="http://schemas.openxmlformats.org/officeDocument/2006/relationships/slideMaster" Target="../slideMasters/slideMaster6.xml"/><Relationship Id="rId6" Type="http://schemas.openxmlformats.org/officeDocument/2006/relationships/image" Target="../media/image123.png"/><Relationship Id="rId11" Type="http://schemas.openxmlformats.org/officeDocument/2006/relationships/image" Target="../media/image128.png"/><Relationship Id="rId24" Type="http://schemas.openxmlformats.org/officeDocument/2006/relationships/image" Target="../media/image141.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png"/><Relationship Id="rId28" Type="http://schemas.openxmlformats.org/officeDocument/2006/relationships/image" Target="../media/image145.png"/><Relationship Id="rId10" Type="http://schemas.openxmlformats.org/officeDocument/2006/relationships/image" Target="../media/image127.png"/><Relationship Id="rId19" Type="http://schemas.openxmlformats.org/officeDocument/2006/relationships/image" Target="../media/image136.png"/><Relationship Id="rId31" Type="http://schemas.openxmlformats.org/officeDocument/2006/relationships/image" Target="../media/image148.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 Id="rId22" Type="http://schemas.openxmlformats.org/officeDocument/2006/relationships/image" Target="../media/image139.png"/><Relationship Id="rId27" Type="http://schemas.openxmlformats.org/officeDocument/2006/relationships/image" Target="../media/image144.png"/><Relationship Id="rId30" Type="http://schemas.openxmlformats.org/officeDocument/2006/relationships/image" Target="../media/image147.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0.png"/><Relationship Id="rId21" Type="http://schemas.openxmlformats.org/officeDocument/2006/relationships/image" Target="../media/image168.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image" Target="../media/image149.png"/><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Master" Target="../slideMasters/slideMaster6.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19" Type="http://schemas.openxmlformats.org/officeDocument/2006/relationships/image" Target="../media/image166.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62300-304A-FB43-BBCF-E493EEFF749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4FF8029-A931-E84F-B575-676CB4AF2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C0F8901-1B5A-9C4D-9E93-58BA156045D5}"/>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5" name="Espace réservé du pied de page 4">
            <a:extLst>
              <a:ext uri="{FF2B5EF4-FFF2-40B4-BE49-F238E27FC236}">
                <a16:creationId xmlns:a16="http://schemas.microsoft.com/office/drawing/2014/main" id="{FCBA902E-32A1-D544-9E0A-1F7B8E48A1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C53F1E-D8AC-A846-9034-8F38CE2BE6D9}"/>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61724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49DE3-B3AC-384D-AD77-6EB1BB60C04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C9F7976-5507-7644-B6FF-C8AA17BB32E2}"/>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FCB9D77-8E59-3448-A775-57BFD858EB9A}"/>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5" name="Espace réservé du pied de page 4">
            <a:extLst>
              <a:ext uri="{FF2B5EF4-FFF2-40B4-BE49-F238E27FC236}">
                <a16:creationId xmlns:a16="http://schemas.microsoft.com/office/drawing/2014/main" id="{9B009005-5F39-6048-BED7-B76E9C7A38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63CDC3-CEAE-B24D-A541-B61FA961AAD9}"/>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3160012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Tree>
    <p:extLst>
      <p:ext uri="{BB962C8B-B14F-4D97-AF65-F5344CB8AC3E}">
        <p14:creationId xmlns:p14="http://schemas.microsoft.com/office/powerpoint/2010/main" val="38181307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4858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86016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0809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2179437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18029137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rgbClr val="F6F6F6"/>
        </a:solidFill>
        <a:effectLst/>
      </p:bgPr>
    </p:bg>
    <p:spTree>
      <p:nvGrpSpPr>
        <p:cNvPr id="1" name="Shape 97"/>
        <p:cNvGrpSpPr/>
        <p:nvPr/>
      </p:nvGrpSpPr>
      <p:grpSpPr>
        <a:xfrm>
          <a:off x="0" y="0"/>
          <a:ext cx="0" cy="0"/>
          <a:chOff x="0" y="0"/>
          <a:chExt cx="0" cy="0"/>
        </a:xfrm>
      </p:grpSpPr>
      <p:sp>
        <p:nvSpPr>
          <p:cNvPr id="98" name="Google Shape;98;g11fb2f023d2_0_427"/>
          <p:cNvSpPr>
            <a:spLocks noGrp="1"/>
          </p:cNvSpPr>
          <p:nvPr>
            <p:ph type="pic" idx="2"/>
          </p:nvPr>
        </p:nvSpPr>
        <p:spPr>
          <a:xfrm>
            <a:off x="365761" y="1667333"/>
            <a:ext cx="11477200" cy="3181200"/>
          </a:xfrm>
          <a:prstGeom prst="rect">
            <a:avLst/>
          </a:prstGeom>
          <a:noFill/>
          <a:ln>
            <a:noFill/>
          </a:ln>
        </p:spPr>
      </p:sp>
      <p:sp>
        <p:nvSpPr>
          <p:cNvPr id="99" name="Google Shape;99;g11fb2f023d2_0_427"/>
          <p:cNvSpPr txBox="1">
            <a:spLocks noGrp="1"/>
          </p:cNvSpPr>
          <p:nvPr>
            <p:ph type="ctrTitle"/>
          </p:nvPr>
        </p:nvSpPr>
        <p:spPr>
          <a:xfrm>
            <a:off x="365761" y="855527"/>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g11fb2f023d2_0_427"/>
          <p:cNvSpPr txBox="1">
            <a:spLocks noGrp="1"/>
          </p:cNvSpPr>
          <p:nvPr>
            <p:ph type="body" idx="1"/>
          </p:nvPr>
        </p:nvSpPr>
        <p:spPr>
          <a:xfrm>
            <a:off x="365761" y="5099913"/>
            <a:ext cx="11477200" cy="1416000"/>
          </a:xfrm>
          <a:prstGeom prst="rect">
            <a:avLst/>
          </a:prstGeom>
          <a:noFill/>
          <a:ln>
            <a:noFill/>
          </a:ln>
        </p:spPr>
        <p:txBody>
          <a:bodyPr spcFirstLastPara="1" wrap="square" lIns="0" tIns="0" rIns="0" bIns="0" anchor="t" anchorCtr="0">
            <a:no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565762"/>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565762"/>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565762"/>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565762"/>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565762"/>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16500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977" y="2024066"/>
            <a:ext cx="557982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876" indent="-177794">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CH" dirty="0"/>
              <a:t>Erste Ebene</a:t>
            </a:r>
          </a:p>
          <a:p>
            <a:pPr lvl="1"/>
            <a:r>
              <a:rPr lang="de-CH" dirty="0"/>
              <a:t>Zweite Ebene</a:t>
            </a:r>
          </a:p>
          <a:p>
            <a:pPr lvl="2"/>
            <a:r>
              <a:rPr lang="de-CH" dirty="0"/>
              <a:t>Dritte Ebene</a:t>
            </a:r>
          </a:p>
          <a:p>
            <a:pPr lvl="3"/>
            <a:r>
              <a:rPr lang="de-CH" dirty="0"/>
              <a:t>Vierte Ebene</a:t>
            </a:r>
          </a:p>
        </p:txBody>
      </p:sp>
      <p:sp>
        <p:nvSpPr>
          <p:cNvPr id="4" name="Inhaltsplatzhalter 3"/>
          <p:cNvSpPr>
            <a:spLocks noGrp="1"/>
          </p:cNvSpPr>
          <p:nvPr>
            <p:ph sz="half" idx="2" hasCustomPrompt="1"/>
          </p:nvPr>
        </p:nvSpPr>
        <p:spPr>
          <a:xfrm>
            <a:off x="6288025" y="2024066"/>
            <a:ext cx="5569380"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CH" dirty="0"/>
              <a:t>Erste Ebene</a:t>
            </a:r>
          </a:p>
          <a:p>
            <a:pPr lvl="1"/>
            <a:r>
              <a:rPr lang="de-CH" dirty="0"/>
              <a:t>Zweite Ebene</a:t>
            </a:r>
          </a:p>
          <a:p>
            <a:pPr lvl="2"/>
            <a:r>
              <a:rPr lang="de-CH" dirty="0"/>
              <a:t>Dritte Ebene</a:t>
            </a:r>
          </a:p>
          <a:p>
            <a:pPr lvl="3"/>
            <a:r>
              <a:rPr lang="de-CH" dirty="0"/>
              <a:t>Vierte Ebene</a:t>
            </a:r>
          </a:p>
        </p:txBody>
      </p:sp>
      <p:sp>
        <p:nvSpPr>
          <p:cNvPr id="8" name="Titel 7"/>
          <p:cNvSpPr>
            <a:spLocks noGrp="1"/>
          </p:cNvSpPr>
          <p:nvPr>
            <p:ph type="title"/>
          </p:nvPr>
        </p:nvSpPr>
        <p:spPr>
          <a:xfrm>
            <a:off x="323976" y="620715"/>
            <a:ext cx="11542459" cy="972000"/>
          </a:xfrm>
          <a:noFill/>
        </p:spPr>
        <p:txBody>
          <a:bodyPr/>
          <a:lstStyle/>
          <a:p>
            <a:r>
              <a:rPr lang="de-CH"/>
              <a:t>Mastertitelformat bearbeiten</a:t>
            </a:r>
            <a:endParaRPr lang="de-CH" dirty="0"/>
          </a:p>
        </p:txBody>
      </p:sp>
    </p:spTree>
    <p:extLst>
      <p:ext uri="{BB962C8B-B14F-4D97-AF65-F5344CB8AC3E}">
        <p14:creationId xmlns:p14="http://schemas.microsoft.com/office/powerpoint/2010/main" val="342578200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Tree>
    <p:extLst>
      <p:ext uri="{BB962C8B-B14F-4D97-AF65-F5344CB8AC3E}">
        <p14:creationId xmlns:p14="http://schemas.microsoft.com/office/powerpoint/2010/main" val="35215563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_Title Slide - White+Seal">
  <p:cSld name="5_Title Slide - White+Seal">
    <p:bg>
      <p:bgPr>
        <a:solidFill>
          <a:srgbClr val="5492CD"/>
        </a:solidFill>
        <a:effectLst/>
      </p:bgPr>
    </p:bg>
    <p:spTree>
      <p:nvGrpSpPr>
        <p:cNvPr id="1" name="Shape 12"/>
        <p:cNvGrpSpPr/>
        <p:nvPr/>
      </p:nvGrpSpPr>
      <p:grpSpPr>
        <a:xfrm>
          <a:off x="0" y="0"/>
          <a:ext cx="0" cy="0"/>
          <a:chOff x="0" y="0"/>
          <a:chExt cx="0" cy="0"/>
        </a:xfrm>
      </p:grpSpPr>
      <p:sp>
        <p:nvSpPr>
          <p:cNvPr id="13" name="Google Shape;13;p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l" rtl="0">
              <a:spcBef>
                <a:spcPts val="373"/>
              </a:spcBef>
              <a:spcAft>
                <a:spcPts val="0"/>
              </a:spcAft>
              <a:buClr>
                <a:srgbClr val="007DBA"/>
              </a:buClr>
              <a:buSzPts val="1400"/>
              <a:buFont typeface="Arial"/>
              <a:buNone/>
              <a:defRPr sz="1867" b="0" i="0" u="none" strike="noStrike" cap="none">
                <a:solidFill>
                  <a:schemeClr val="lt1"/>
                </a:solidFill>
                <a:latin typeface="Arial"/>
                <a:ea typeface="Arial"/>
                <a:cs typeface="Arial"/>
                <a:sym typeface="Arial"/>
              </a:defRPr>
            </a:lvl1pPr>
            <a:lvl2pPr marR="0" lvl="1"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2pPr>
            <a:lvl3pPr marR="0" lvl="2"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3pPr>
            <a:lvl4pPr marR="0" lvl="3"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4pPr>
            <a:lvl5pPr marR="0" lvl="4"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5pPr>
            <a:lvl6pPr marR="0" lvl="5" algn="l" rtl="0">
              <a:spcBef>
                <a:spcPts val="300"/>
              </a:spcBef>
              <a:spcAft>
                <a:spcPts val="0"/>
              </a:spcAft>
              <a:buClr>
                <a:schemeClr val="dk1"/>
              </a:buClr>
              <a:buSzPts val="1125"/>
              <a:buFont typeface="Arial"/>
              <a:buChar char="•"/>
              <a:defRPr sz="1499"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499"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499"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499"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ctrTitle"/>
          </p:nvPr>
        </p:nvSpPr>
        <p:spPr>
          <a:xfrm>
            <a:off x="384936" y="1844900"/>
            <a:ext cx="11397616" cy="1470025"/>
          </a:xfrm>
          <a:prstGeom prst="rect">
            <a:avLst/>
          </a:prstGeom>
          <a:noFill/>
          <a:ln>
            <a:noFill/>
          </a:ln>
        </p:spPr>
        <p:txBody>
          <a:bodyPr spcFirstLastPara="1" wrap="square" lIns="0" tIns="0" rIns="0" bIns="0" anchor="b" anchorCtr="0">
            <a:noAutofit/>
          </a:bodyPr>
          <a:lstStyle>
            <a:lvl1pPr lvl="0" algn="l">
              <a:lnSpc>
                <a:spcPct val="83333"/>
              </a:lnSpc>
              <a:spcBef>
                <a:spcPts val="0"/>
              </a:spcBef>
              <a:spcAft>
                <a:spcPts val="0"/>
              </a:spcAft>
              <a:buClr>
                <a:srgbClr val="FFFFFF"/>
              </a:buClr>
              <a:buSzPts val="2700"/>
              <a:buFont typeface="Arial"/>
              <a:buNone/>
              <a:defRPr sz="3599"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6"/>
          <p:cNvSpPr txBox="1">
            <a:spLocks noGrp="1"/>
          </p:cNvSpPr>
          <p:nvPr>
            <p:ph type="subTitle" idx="1"/>
          </p:nvPr>
        </p:nvSpPr>
        <p:spPr>
          <a:xfrm>
            <a:off x="384936" y="3461121"/>
            <a:ext cx="11397616" cy="2286539"/>
          </a:xfrm>
          <a:prstGeom prst="rect">
            <a:avLst/>
          </a:prstGeom>
          <a:noFill/>
          <a:ln>
            <a:noFill/>
          </a:ln>
        </p:spPr>
        <p:txBody>
          <a:bodyPr spcFirstLastPara="1" wrap="square" lIns="0" tIns="0" rIns="0" bIns="0" anchor="t" anchorCtr="0">
            <a:noAutofit/>
          </a:bodyPr>
          <a:lstStyle>
            <a:lvl1pPr lvl="0" algn="l">
              <a:lnSpc>
                <a:spcPct val="90000"/>
              </a:lnSpc>
              <a:spcBef>
                <a:spcPts val="400"/>
              </a:spcBef>
              <a:spcAft>
                <a:spcPts val="0"/>
              </a:spcAft>
              <a:buSzPts val="1500"/>
              <a:buNone/>
              <a:defRPr sz="1999">
                <a:solidFill>
                  <a:srgbClr val="FFFFFF"/>
                </a:solidFill>
              </a:defRPr>
            </a:lvl1pPr>
            <a:lvl2pPr lvl="1" algn="ctr">
              <a:spcBef>
                <a:spcPts val="373"/>
              </a:spcBef>
              <a:spcAft>
                <a:spcPts val="0"/>
              </a:spcAft>
              <a:buSzPts val="1400"/>
              <a:buNone/>
              <a:defRPr>
                <a:solidFill>
                  <a:srgbClr val="929293"/>
                </a:solidFill>
              </a:defRPr>
            </a:lvl2pPr>
            <a:lvl3pPr lvl="2" algn="ctr">
              <a:spcBef>
                <a:spcPts val="373"/>
              </a:spcBef>
              <a:spcAft>
                <a:spcPts val="0"/>
              </a:spcAft>
              <a:buSzPts val="1400"/>
              <a:buNone/>
              <a:defRPr>
                <a:solidFill>
                  <a:srgbClr val="929293"/>
                </a:solidFill>
              </a:defRPr>
            </a:lvl3pPr>
            <a:lvl4pPr lvl="3" algn="ctr">
              <a:spcBef>
                <a:spcPts val="373"/>
              </a:spcBef>
              <a:spcAft>
                <a:spcPts val="0"/>
              </a:spcAft>
              <a:buSzPts val="1400"/>
              <a:buNone/>
              <a:defRPr>
                <a:solidFill>
                  <a:srgbClr val="929293"/>
                </a:solidFill>
              </a:defRPr>
            </a:lvl4pPr>
            <a:lvl5pPr lvl="4" algn="ctr">
              <a:spcBef>
                <a:spcPts val="373"/>
              </a:spcBef>
              <a:spcAft>
                <a:spcPts val="0"/>
              </a:spcAft>
              <a:buSzPts val="1400"/>
              <a:buNone/>
              <a:defRPr>
                <a:solidFill>
                  <a:srgbClr val="929293"/>
                </a:solidFill>
              </a:defRPr>
            </a:lvl5pPr>
            <a:lvl6pPr lvl="5" algn="ctr">
              <a:spcBef>
                <a:spcPts val="300"/>
              </a:spcBef>
              <a:spcAft>
                <a:spcPts val="0"/>
              </a:spcAft>
              <a:buClr>
                <a:srgbClr val="929293"/>
              </a:buClr>
              <a:buSzPts val="1125"/>
              <a:buNone/>
              <a:defRPr>
                <a:solidFill>
                  <a:srgbClr val="929293"/>
                </a:solidFill>
              </a:defRPr>
            </a:lvl6pPr>
            <a:lvl7pPr lvl="6" algn="ctr">
              <a:spcBef>
                <a:spcPts val="300"/>
              </a:spcBef>
              <a:spcAft>
                <a:spcPts val="0"/>
              </a:spcAft>
              <a:buClr>
                <a:srgbClr val="929293"/>
              </a:buClr>
              <a:buSzPts val="1125"/>
              <a:buNone/>
              <a:defRPr>
                <a:solidFill>
                  <a:srgbClr val="929293"/>
                </a:solidFill>
              </a:defRPr>
            </a:lvl7pPr>
            <a:lvl8pPr lvl="7" algn="ctr">
              <a:spcBef>
                <a:spcPts val="300"/>
              </a:spcBef>
              <a:spcAft>
                <a:spcPts val="0"/>
              </a:spcAft>
              <a:buClr>
                <a:srgbClr val="929293"/>
              </a:buClr>
              <a:buSzPts val="1125"/>
              <a:buNone/>
              <a:defRPr>
                <a:solidFill>
                  <a:srgbClr val="929293"/>
                </a:solidFill>
              </a:defRPr>
            </a:lvl8pPr>
            <a:lvl9pPr lvl="8" algn="ctr">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365133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B4F62B-FFE3-7048-A665-6DED171C6BB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FF5AD06-9B3B-9149-B49A-6DF35E75CE98}"/>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C0CEADD-301F-2447-B4D5-E78CB6C1C5FF}"/>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5" name="Espace réservé du pied de page 4">
            <a:extLst>
              <a:ext uri="{FF2B5EF4-FFF2-40B4-BE49-F238E27FC236}">
                <a16:creationId xmlns:a16="http://schemas.microsoft.com/office/drawing/2014/main" id="{EA9B30D3-4D63-8B4E-8F55-3C06FD0C3F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9F537B-EE40-DB43-AC3B-676160051F53}"/>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18523095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6F6F6"/>
        </a:solidFill>
        <a:effectLst/>
      </p:bgPr>
    </p:bg>
    <p:spTree>
      <p:nvGrpSpPr>
        <p:cNvPr id="1" name="Shape 61"/>
        <p:cNvGrpSpPr/>
        <p:nvPr/>
      </p:nvGrpSpPr>
      <p:grpSpPr>
        <a:xfrm>
          <a:off x="0" y="0"/>
          <a:ext cx="0" cy="0"/>
          <a:chOff x="0" y="0"/>
          <a:chExt cx="0" cy="0"/>
        </a:xfrm>
      </p:grpSpPr>
      <p:sp>
        <p:nvSpPr>
          <p:cNvPr id="62" name="Google Shape;62;p9"/>
          <p:cNvSpPr>
            <a:spLocks noGrp="1"/>
          </p:cNvSpPr>
          <p:nvPr>
            <p:ph type="pic" idx="2"/>
          </p:nvPr>
        </p:nvSpPr>
        <p:spPr>
          <a:xfrm>
            <a:off x="520091" y="1384179"/>
            <a:ext cx="2520192" cy="3534655"/>
          </a:xfrm>
          <a:prstGeom prst="rect">
            <a:avLst/>
          </a:prstGeom>
          <a:noFill/>
          <a:ln>
            <a:noFill/>
          </a:ln>
        </p:spPr>
        <p:txBody>
          <a:bodyPr spcFirstLastPara="1" wrap="square" lIns="0" tIns="0" rIns="0" bIns="0" anchor="ctr" anchorCtr="1">
            <a:noAutofit/>
          </a:bodyPr>
          <a:lstStyle>
            <a:lvl1pPr marR="0" lvl="0" algn="ctr" rtl="0">
              <a:lnSpc>
                <a:spcPct val="171319"/>
              </a:lnSpc>
              <a:spcBef>
                <a:spcPts val="600"/>
              </a:spcBef>
              <a:spcAft>
                <a:spcPts val="0"/>
              </a:spcAft>
              <a:buClr>
                <a:srgbClr val="007DBA"/>
              </a:buClr>
              <a:buSzPts val="788"/>
              <a:buFont typeface="Arial"/>
              <a:buNone/>
              <a:defRPr sz="1051" b="0" i="0" u="none" strike="noStrike" cap="none">
                <a:solidFill>
                  <a:srgbClr val="007DBA"/>
                </a:solidFill>
                <a:latin typeface="Arial"/>
                <a:ea typeface="Arial"/>
                <a:cs typeface="Arial"/>
                <a:sym typeface="Arial"/>
              </a:defRPr>
            </a:lvl1pPr>
            <a:lvl2pPr marR="0" lvl="1" algn="l" rtl="0">
              <a:lnSpc>
                <a:spcPct val="77408"/>
              </a:lnSpc>
              <a:spcBef>
                <a:spcPts val="1200"/>
              </a:spcBef>
              <a:spcAft>
                <a:spcPts val="0"/>
              </a:spcAft>
              <a:buClr>
                <a:srgbClr val="007DBA"/>
              </a:buClr>
              <a:buSzPts val="1744"/>
              <a:buFont typeface="Arial"/>
              <a:buNone/>
              <a:defRPr sz="2325" b="0" i="0" u="none" strike="noStrike" cap="none">
                <a:solidFill>
                  <a:srgbClr val="007DBA"/>
                </a:solidFill>
                <a:latin typeface="Arial"/>
                <a:ea typeface="Arial"/>
                <a:cs typeface="Arial"/>
                <a:sym typeface="Arial"/>
              </a:defRPr>
            </a:lvl2pPr>
            <a:lvl3pPr marR="0" lvl="2" algn="l" rtl="0">
              <a:lnSpc>
                <a:spcPct val="88874"/>
              </a:lnSpc>
              <a:spcBef>
                <a:spcPts val="1200"/>
              </a:spcBef>
              <a:spcAft>
                <a:spcPts val="0"/>
              </a:spcAft>
              <a:buClr>
                <a:srgbClr val="007DBA"/>
              </a:buClr>
              <a:buSzPts val="1519"/>
              <a:buFont typeface="Arial"/>
              <a:buNone/>
              <a:defRPr sz="2025" b="0" i="0" u="none" strike="noStrike" cap="none">
                <a:solidFill>
                  <a:srgbClr val="007DBA"/>
                </a:solidFill>
                <a:latin typeface="Arial"/>
                <a:ea typeface="Arial"/>
                <a:cs typeface="Arial"/>
                <a:sym typeface="Arial"/>
              </a:defRPr>
            </a:lvl3pPr>
            <a:lvl4pPr marR="0" lvl="3"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4pPr>
            <a:lvl5pPr marR="0" lvl="4"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5pPr>
            <a:lvl6pPr marR="0" lvl="5" algn="l" rtl="0">
              <a:spcBef>
                <a:spcPts val="1200"/>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6pPr>
            <a:lvl7pPr marR="0" lvl="6"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7pPr>
            <a:lvl8pPr marR="0" lvl="7"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8pPr>
            <a:lvl9pPr marR="0" lvl="8"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ctrTitle"/>
          </p:nvPr>
        </p:nvSpPr>
        <p:spPr>
          <a:xfrm>
            <a:off x="520091" y="978275"/>
            <a:ext cx="12007843" cy="811807"/>
          </a:xfrm>
          <a:prstGeom prst="rect">
            <a:avLst/>
          </a:prstGeom>
          <a:noFill/>
          <a:ln>
            <a:noFill/>
          </a:ln>
        </p:spPr>
        <p:txBody>
          <a:bodyPr spcFirstLastPara="1" wrap="square" lIns="0" tIns="0" rIns="0" bIns="0" anchor="ctr" anchorCtr="0">
            <a:noAutofit/>
          </a:bodyPr>
          <a:lstStyle>
            <a:lvl1pPr lvl="0" algn="l">
              <a:lnSpc>
                <a:spcPct val="86666"/>
              </a:lnSpc>
              <a:spcBef>
                <a:spcPts val="0"/>
              </a:spcBef>
              <a:spcAft>
                <a:spcPts val="0"/>
              </a:spcAft>
              <a:buClr>
                <a:srgbClr val="003466"/>
              </a:buClr>
              <a:buSzPts val="2250"/>
              <a:buFont typeface="Arial"/>
              <a:buNone/>
              <a:defRPr sz="3000" b="1" cap="none">
                <a:solidFill>
                  <a:srgbClr val="0034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body" idx="1"/>
          </p:nvPr>
        </p:nvSpPr>
        <p:spPr>
          <a:xfrm>
            <a:off x="520093" y="5099914"/>
            <a:ext cx="2520191" cy="1416148"/>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00"/>
              </a:spcBef>
              <a:spcAft>
                <a:spcPts val="0"/>
              </a:spcAft>
              <a:buClr>
                <a:srgbClr val="0C68AC"/>
              </a:buClr>
              <a:buSzPts val="1500"/>
              <a:buNone/>
              <a:defRPr sz="2000">
                <a:solidFill>
                  <a:srgbClr val="565762"/>
                </a:solidFill>
              </a:defRPr>
            </a:lvl1pPr>
            <a:lvl2pPr marL="1219170" lvl="1" indent="-304792" algn="l">
              <a:lnSpc>
                <a:spcPct val="90000"/>
              </a:lnSpc>
              <a:spcBef>
                <a:spcPts val="1200"/>
              </a:spcBef>
              <a:spcAft>
                <a:spcPts val="0"/>
              </a:spcAft>
              <a:buClr>
                <a:srgbClr val="0C68AC"/>
              </a:buClr>
              <a:buSzPts val="1500"/>
              <a:buNone/>
              <a:defRPr sz="2000">
                <a:solidFill>
                  <a:srgbClr val="565762"/>
                </a:solidFill>
              </a:defRPr>
            </a:lvl2pPr>
            <a:lvl3pPr marL="1828754" lvl="2" indent="-304792" algn="l">
              <a:lnSpc>
                <a:spcPct val="90000"/>
              </a:lnSpc>
              <a:spcBef>
                <a:spcPts val="1200"/>
              </a:spcBef>
              <a:spcAft>
                <a:spcPts val="0"/>
              </a:spcAft>
              <a:buClr>
                <a:srgbClr val="0C68AC"/>
              </a:buClr>
              <a:buSzPts val="1500"/>
              <a:buNone/>
              <a:defRPr sz="2000">
                <a:solidFill>
                  <a:srgbClr val="565762"/>
                </a:solidFill>
              </a:defRPr>
            </a:lvl3pPr>
            <a:lvl4pPr marL="2438339" lvl="3" indent="-304792" algn="l">
              <a:lnSpc>
                <a:spcPct val="90000"/>
              </a:lnSpc>
              <a:spcBef>
                <a:spcPts val="1200"/>
              </a:spcBef>
              <a:spcAft>
                <a:spcPts val="0"/>
              </a:spcAft>
              <a:buClr>
                <a:srgbClr val="0C68AC"/>
              </a:buClr>
              <a:buSzPts val="1500"/>
              <a:buNone/>
              <a:defRPr sz="2000">
                <a:solidFill>
                  <a:srgbClr val="565762"/>
                </a:solidFill>
              </a:defRPr>
            </a:lvl4pPr>
            <a:lvl5pPr marL="3047924" lvl="4" indent="-304792" algn="l">
              <a:lnSpc>
                <a:spcPct val="90000"/>
              </a:lnSpc>
              <a:spcBef>
                <a:spcPts val="1200"/>
              </a:spcBef>
              <a:spcAft>
                <a:spcPts val="0"/>
              </a:spcAft>
              <a:buClr>
                <a:srgbClr val="0C68AC"/>
              </a:buClr>
              <a:buSzPts val="1500"/>
              <a:buNone/>
              <a:defRPr sz="2000">
                <a:solidFill>
                  <a:srgbClr val="565762"/>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5" name="Google Shape;65;p9"/>
          <p:cNvSpPr>
            <a:spLocks noGrp="1"/>
          </p:cNvSpPr>
          <p:nvPr>
            <p:ph type="pic" idx="3"/>
          </p:nvPr>
        </p:nvSpPr>
        <p:spPr>
          <a:xfrm>
            <a:off x="3346885" y="1384179"/>
            <a:ext cx="2520192" cy="3534655"/>
          </a:xfrm>
          <a:prstGeom prst="rect">
            <a:avLst/>
          </a:prstGeom>
          <a:noFill/>
          <a:ln>
            <a:noFill/>
          </a:ln>
        </p:spPr>
        <p:txBody>
          <a:bodyPr spcFirstLastPara="1" wrap="square" lIns="0" tIns="0" rIns="0" bIns="0" anchor="ctr" anchorCtr="1">
            <a:noAutofit/>
          </a:bodyPr>
          <a:lstStyle>
            <a:lvl1pPr marR="0" lvl="0" algn="ctr" rtl="0">
              <a:lnSpc>
                <a:spcPct val="171319"/>
              </a:lnSpc>
              <a:spcBef>
                <a:spcPts val="600"/>
              </a:spcBef>
              <a:spcAft>
                <a:spcPts val="0"/>
              </a:spcAft>
              <a:buClr>
                <a:srgbClr val="007DBA"/>
              </a:buClr>
              <a:buSzPts val="788"/>
              <a:buFont typeface="Arial"/>
              <a:buNone/>
              <a:defRPr sz="1051" b="0" i="0" u="none" strike="noStrike" cap="none">
                <a:solidFill>
                  <a:srgbClr val="007DBA"/>
                </a:solidFill>
                <a:latin typeface="Arial"/>
                <a:ea typeface="Arial"/>
                <a:cs typeface="Arial"/>
                <a:sym typeface="Arial"/>
              </a:defRPr>
            </a:lvl1pPr>
            <a:lvl2pPr marR="0" lvl="1" algn="l" rtl="0">
              <a:lnSpc>
                <a:spcPct val="77408"/>
              </a:lnSpc>
              <a:spcBef>
                <a:spcPts val="1200"/>
              </a:spcBef>
              <a:spcAft>
                <a:spcPts val="0"/>
              </a:spcAft>
              <a:buClr>
                <a:srgbClr val="007DBA"/>
              </a:buClr>
              <a:buSzPts val="1744"/>
              <a:buFont typeface="Arial"/>
              <a:buNone/>
              <a:defRPr sz="2325" b="0" i="0" u="none" strike="noStrike" cap="none">
                <a:solidFill>
                  <a:srgbClr val="007DBA"/>
                </a:solidFill>
                <a:latin typeface="Arial"/>
                <a:ea typeface="Arial"/>
                <a:cs typeface="Arial"/>
                <a:sym typeface="Arial"/>
              </a:defRPr>
            </a:lvl2pPr>
            <a:lvl3pPr marR="0" lvl="2" algn="l" rtl="0">
              <a:lnSpc>
                <a:spcPct val="88874"/>
              </a:lnSpc>
              <a:spcBef>
                <a:spcPts val="1200"/>
              </a:spcBef>
              <a:spcAft>
                <a:spcPts val="0"/>
              </a:spcAft>
              <a:buClr>
                <a:srgbClr val="007DBA"/>
              </a:buClr>
              <a:buSzPts val="1519"/>
              <a:buFont typeface="Arial"/>
              <a:buNone/>
              <a:defRPr sz="2025" b="0" i="0" u="none" strike="noStrike" cap="none">
                <a:solidFill>
                  <a:srgbClr val="007DBA"/>
                </a:solidFill>
                <a:latin typeface="Arial"/>
                <a:ea typeface="Arial"/>
                <a:cs typeface="Arial"/>
                <a:sym typeface="Arial"/>
              </a:defRPr>
            </a:lvl3pPr>
            <a:lvl4pPr marR="0" lvl="3"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4pPr>
            <a:lvl5pPr marR="0" lvl="4"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5pPr>
            <a:lvl6pPr marR="0" lvl="5" algn="l" rtl="0">
              <a:spcBef>
                <a:spcPts val="1200"/>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6pPr>
            <a:lvl7pPr marR="0" lvl="6"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7pPr>
            <a:lvl8pPr marR="0" lvl="7"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8pPr>
            <a:lvl9pPr marR="0" lvl="8"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9pPr>
          </a:lstStyle>
          <a:p>
            <a:endParaRPr dirty="0"/>
          </a:p>
        </p:txBody>
      </p:sp>
      <p:sp>
        <p:nvSpPr>
          <p:cNvPr id="66" name="Google Shape;66;p9"/>
          <p:cNvSpPr txBox="1">
            <a:spLocks noGrp="1"/>
          </p:cNvSpPr>
          <p:nvPr>
            <p:ph type="body" idx="4"/>
          </p:nvPr>
        </p:nvSpPr>
        <p:spPr>
          <a:xfrm>
            <a:off x="3346887" y="5099914"/>
            <a:ext cx="2520191" cy="1416148"/>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00"/>
              </a:spcBef>
              <a:spcAft>
                <a:spcPts val="0"/>
              </a:spcAft>
              <a:buClr>
                <a:srgbClr val="0C68AC"/>
              </a:buClr>
              <a:buSzPts val="1500"/>
              <a:buNone/>
              <a:defRPr sz="2000">
                <a:solidFill>
                  <a:srgbClr val="565762"/>
                </a:solidFill>
              </a:defRPr>
            </a:lvl1pPr>
            <a:lvl2pPr marL="1219170" lvl="1" indent="-304792" algn="l">
              <a:lnSpc>
                <a:spcPct val="90000"/>
              </a:lnSpc>
              <a:spcBef>
                <a:spcPts val="1200"/>
              </a:spcBef>
              <a:spcAft>
                <a:spcPts val="0"/>
              </a:spcAft>
              <a:buClr>
                <a:srgbClr val="0C68AC"/>
              </a:buClr>
              <a:buSzPts val="1500"/>
              <a:buNone/>
              <a:defRPr sz="2000">
                <a:solidFill>
                  <a:srgbClr val="565762"/>
                </a:solidFill>
              </a:defRPr>
            </a:lvl2pPr>
            <a:lvl3pPr marL="1828754" lvl="2" indent="-304792" algn="l">
              <a:lnSpc>
                <a:spcPct val="90000"/>
              </a:lnSpc>
              <a:spcBef>
                <a:spcPts val="1200"/>
              </a:spcBef>
              <a:spcAft>
                <a:spcPts val="0"/>
              </a:spcAft>
              <a:buClr>
                <a:srgbClr val="0C68AC"/>
              </a:buClr>
              <a:buSzPts val="1500"/>
              <a:buNone/>
              <a:defRPr sz="2000">
                <a:solidFill>
                  <a:srgbClr val="565762"/>
                </a:solidFill>
              </a:defRPr>
            </a:lvl3pPr>
            <a:lvl4pPr marL="2438339" lvl="3" indent="-304792" algn="l">
              <a:lnSpc>
                <a:spcPct val="90000"/>
              </a:lnSpc>
              <a:spcBef>
                <a:spcPts val="1200"/>
              </a:spcBef>
              <a:spcAft>
                <a:spcPts val="0"/>
              </a:spcAft>
              <a:buClr>
                <a:srgbClr val="0C68AC"/>
              </a:buClr>
              <a:buSzPts val="1500"/>
              <a:buNone/>
              <a:defRPr sz="2000">
                <a:solidFill>
                  <a:srgbClr val="565762"/>
                </a:solidFill>
              </a:defRPr>
            </a:lvl4pPr>
            <a:lvl5pPr marL="3047924" lvl="4" indent="-304792" algn="l">
              <a:lnSpc>
                <a:spcPct val="90000"/>
              </a:lnSpc>
              <a:spcBef>
                <a:spcPts val="1200"/>
              </a:spcBef>
              <a:spcAft>
                <a:spcPts val="0"/>
              </a:spcAft>
              <a:buClr>
                <a:srgbClr val="0C68AC"/>
              </a:buClr>
              <a:buSzPts val="1500"/>
              <a:buNone/>
              <a:defRPr sz="2000">
                <a:solidFill>
                  <a:srgbClr val="565762"/>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7" name="Google Shape;67;p9"/>
          <p:cNvSpPr>
            <a:spLocks noGrp="1"/>
          </p:cNvSpPr>
          <p:nvPr>
            <p:ph type="pic" idx="5"/>
          </p:nvPr>
        </p:nvSpPr>
        <p:spPr>
          <a:xfrm>
            <a:off x="6173680" y="1384179"/>
            <a:ext cx="2520192" cy="3534655"/>
          </a:xfrm>
          <a:prstGeom prst="rect">
            <a:avLst/>
          </a:prstGeom>
          <a:noFill/>
          <a:ln>
            <a:noFill/>
          </a:ln>
        </p:spPr>
        <p:txBody>
          <a:bodyPr spcFirstLastPara="1" wrap="square" lIns="0" tIns="0" rIns="0" bIns="0" anchor="ctr" anchorCtr="1">
            <a:noAutofit/>
          </a:bodyPr>
          <a:lstStyle>
            <a:lvl1pPr marR="0" lvl="0" algn="ctr" rtl="0">
              <a:lnSpc>
                <a:spcPct val="171319"/>
              </a:lnSpc>
              <a:spcBef>
                <a:spcPts val="600"/>
              </a:spcBef>
              <a:spcAft>
                <a:spcPts val="0"/>
              </a:spcAft>
              <a:buClr>
                <a:srgbClr val="007DBA"/>
              </a:buClr>
              <a:buSzPts val="788"/>
              <a:buFont typeface="Arial"/>
              <a:buNone/>
              <a:defRPr sz="1051" b="0" i="0" u="none" strike="noStrike" cap="none">
                <a:solidFill>
                  <a:srgbClr val="007DBA"/>
                </a:solidFill>
                <a:latin typeface="Arial"/>
                <a:ea typeface="Arial"/>
                <a:cs typeface="Arial"/>
                <a:sym typeface="Arial"/>
              </a:defRPr>
            </a:lvl1pPr>
            <a:lvl2pPr marR="0" lvl="1" algn="l" rtl="0">
              <a:lnSpc>
                <a:spcPct val="77408"/>
              </a:lnSpc>
              <a:spcBef>
                <a:spcPts val="1200"/>
              </a:spcBef>
              <a:spcAft>
                <a:spcPts val="0"/>
              </a:spcAft>
              <a:buClr>
                <a:srgbClr val="007DBA"/>
              </a:buClr>
              <a:buSzPts val="1744"/>
              <a:buFont typeface="Arial"/>
              <a:buNone/>
              <a:defRPr sz="2325" b="0" i="0" u="none" strike="noStrike" cap="none">
                <a:solidFill>
                  <a:srgbClr val="007DBA"/>
                </a:solidFill>
                <a:latin typeface="Arial"/>
                <a:ea typeface="Arial"/>
                <a:cs typeface="Arial"/>
                <a:sym typeface="Arial"/>
              </a:defRPr>
            </a:lvl2pPr>
            <a:lvl3pPr marR="0" lvl="2" algn="l" rtl="0">
              <a:lnSpc>
                <a:spcPct val="88874"/>
              </a:lnSpc>
              <a:spcBef>
                <a:spcPts val="1200"/>
              </a:spcBef>
              <a:spcAft>
                <a:spcPts val="0"/>
              </a:spcAft>
              <a:buClr>
                <a:srgbClr val="007DBA"/>
              </a:buClr>
              <a:buSzPts val="1519"/>
              <a:buFont typeface="Arial"/>
              <a:buNone/>
              <a:defRPr sz="2025" b="0" i="0" u="none" strike="noStrike" cap="none">
                <a:solidFill>
                  <a:srgbClr val="007DBA"/>
                </a:solidFill>
                <a:latin typeface="Arial"/>
                <a:ea typeface="Arial"/>
                <a:cs typeface="Arial"/>
                <a:sym typeface="Arial"/>
              </a:defRPr>
            </a:lvl3pPr>
            <a:lvl4pPr marR="0" lvl="3"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4pPr>
            <a:lvl5pPr marR="0" lvl="4"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5pPr>
            <a:lvl6pPr marR="0" lvl="5" algn="l" rtl="0">
              <a:spcBef>
                <a:spcPts val="1200"/>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6pPr>
            <a:lvl7pPr marR="0" lvl="6"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7pPr>
            <a:lvl8pPr marR="0" lvl="7"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8pPr>
            <a:lvl9pPr marR="0" lvl="8"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9pPr>
          </a:lstStyle>
          <a:p>
            <a:endParaRPr/>
          </a:p>
        </p:txBody>
      </p:sp>
      <p:sp>
        <p:nvSpPr>
          <p:cNvPr id="68" name="Google Shape;68;p9"/>
          <p:cNvSpPr txBox="1">
            <a:spLocks noGrp="1"/>
          </p:cNvSpPr>
          <p:nvPr>
            <p:ph type="body" idx="6"/>
          </p:nvPr>
        </p:nvSpPr>
        <p:spPr>
          <a:xfrm>
            <a:off x="6173682" y="5099914"/>
            <a:ext cx="2520191" cy="1416148"/>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00"/>
              </a:spcBef>
              <a:spcAft>
                <a:spcPts val="0"/>
              </a:spcAft>
              <a:buClr>
                <a:srgbClr val="0C68AC"/>
              </a:buClr>
              <a:buSzPts val="1500"/>
              <a:buNone/>
              <a:defRPr sz="2000">
                <a:solidFill>
                  <a:srgbClr val="565762"/>
                </a:solidFill>
              </a:defRPr>
            </a:lvl1pPr>
            <a:lvl2pPr marL="1219170" lvl="1" indent="-304792" algn="l">
              <a:lnSpc>
                <a:spcPct val="90000"/>
              </a:lnSpc>
              <a:spcBef>
                <a:spcPts val="1200"/>
              </a:spcBef>
              <a:spcAft>
                <a:spcPts val="0"/>
              </a:spcAft>
              <a:buClr>
                <a:srgbClr val="0C68AC"/>
              </a:buClr>
              <a:buSzPts val="1500"/>
              <a:buNone/>
              <a:defRPr sz="2000">
                <a:solidFill>
                  <a:srgbClr val="565762"/>
                </a:solidFill>
              </a:defRPr>
            </a:lvl2pPr>
            <a:lvl3pPr marL="1828754" lvl="2" indent="-304792" algn="l">
              <a:lnSpc>
                <a:spcPct val="90000"/>
              </a:lnSpc>
              <a:spcBef>
                <a:spcPts val="1200"/>
              </a:spcBef>
              <a:spcAft>
                <a:spcPts val="0"/>
              </a:spcAft>
              <a:buClr>
                <a:srgbClr val="0C68AC"/>
              </a:buClr>
              <a:buSzPts val="1500"/>
              <a:buNone/>
              <a:defRPr sz="2000">
                <a:solidFill>
                  <a:srgbClr val="565762"/>
                </a:solidFill>
              </a:defRPr>
            </a:lvl3pPr>
            <a:lvl4pPr marL="2438339" lvl="3" indent="-304792" algn="l">
              <a:lnSpc>
                <a:spcPct val="90000"/>
              </a:lnSpc>
              <a:spcBef>
                <a:spcPts val="1200"/>
              </a:spcBef>
              <a:spcAft>
                <a:spcPts val="0"/>
              </a:spcAft>
              <a:buClr>
                <a:srgbClr val="0C68AC"/>
              </a:buClr>
              <a:buSzPts val="1500"/>
              <a:buNone/>
              <a:defRPr sz="2000">
                <a:solidFill>
                  <a:srgbClr val="565762"/>
                </a:solidFill>
              </a:defRPr>
            </a:lvl4pPr>
            <a:lvl5pPr marL="3047924" lvl="4" indent="-304792" algn="l">
              <a:lnSpc>
                <a:spcPct val="90000"/>
              </a:lnSpc>
              <a:spcBef>
                <a:spcPts val="1200"/>
              </a:spcBef>
              <a:spcAft>
                <a:spcPts val="0"/>
              </a:spcAft>
              <a:buClr>
                <a:srgbClr val="0C68AC"/>
              </a:buClr>
              <a:buSzPts val="1500"/>
              <a:buNone/>
              <a:defRPr sz="2000">
                <a:solidFill>
                  <a:srgbClr val="565762"/>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9" name="Google Shape;69;p9"/>
          <p:cNvSpPr>
            <a:spLocks noGrp="1"/>
          </p:cNvSpPr>
          <p:nvPr>
            <p:ph type="pic" idx="7"/>
          </p:nvPr>
        </p:nvSpPr>
        <p:spPr>
          <a:xfrm>
            <a:off x="9078329" y="1397017"/>
            <a:ext cx="2520192" cy="3534655"/>
          </a:xfrm>
          <a:prstGeom prst="rect">
            <a:avLst/>
          </a:prstGeom>
          <a:noFill/>
          <a:ln>
            <a:noFill/>
          </a:ln>
        </p:spPr>
        <p:txBody>
          <a:bodyPr spcFirstLastPara="1" wrap="square" lIns="0" tIns="0" rIns="0" bIns="0" anchor="ctr" anchorCtr="1">
            <a:noAutofit/>
          </a:bodyPr>
          <a:lstStyle>
            <a:lvl1pPr marR="0" lvl="0" algn="ctr" rtl="0">
              <a:lnSpc>
                <a:spcPct val="171319"/>
              </a:lnSpc>
              <a:spcBef>
                <a:spcPts val="600"/>
              </a:spcBef>
              <a:spcAft>
                <a:spcPts val="0"/>
              </a:spcAft>
              <a:buClr>
                <a:srgbClr val="007DBA"/>
              </a:buClr>
              <a:buSzPts val="788"/>
              <a:buFont typeface="Arial"/>
              <a:buNone/>
              <a:defRPr sz="1051" b="0" i="0" u="none" strike="noStrike" cap="none">
                <a:solidFill>
                  <a:srgbClr val="007DBA"/>
                </a:solidFill>
                <a:latin typeface="Arial"/>
                <a:ea typeface="Arial"/>
                <a:cs typeface="Arial"/>
                <a:sym typeface="Arial"/>
              </a:defRPr>
            </a:lvl1pPr>
            <a:lvl2pPr marR="0" lvl="1" algn="l" rtl="0">
              <a:lnSpc>
                <a:spcPct val="77408"/>
              </a:lnSpc>
              <a:spcBef>
                <a:spcPts val="1200"/>
              </a:spcBef>
              <a:spcAft>
                <a:spcPts val="0"/>
              </a:spcAft>
              <a:buClr>
                <a:srgbClr val="007DBA"/>
              </a:buClr>
              <a:buSzPts val="1744"/>
              <a:buFont typeface="Arial"/>
              <a:buNone/>
              <a:defRPr sz="2325" b="0" i="0" u="none" strike="noStrike" cap="none">
                <a:solidFill>
                  <a:srgbClr val="007DBA"/>
                </a:solidFill>
                <a:latin typeface="Arial"/>
                <a:ea typeface="Arial"/>
                <a:cs typeface="Arial"/>
                <a:sym typeface="Arial"/>
              </a:defRPr>
            </a:lvl2pPr>
            <a:lvl3pPr marR="0" lvl="2" algn="l" rtl="0">
              <a:lnSpc>
                <a:spcPct val="88874"/>
              </a:lnSpc>
              <a:spcBef>
                <a:spcPts val="1200"/>
              </a:spcBef>
              <a:spcAft>
                <a:spcPts val="0"/>
              </a:spcAft>
              <a:buClr>
                <a:srgbClr val="007DBA"/>
              </a:buClr>
              <a:buSzPts val="1519"/>
              <a:buFont typeface="Arial"/>
              <a:buNone/>
              <a:defRPr sz="2025" b="0" i="0" u="none" strike="noStrike" cap="none">
                <a:solidFill>
                  <a:srgbClr val="007DBA"/>
                </a:solidFill>
                <a:latin typeface="Arial"/>
                <a:ea typeface="Arial"/>
                <a:cs typeface="Arial"/>
                <a:sym typeface="Arial"/>
              </a:defRPr>
            </a:lvl3pPr>
            <a:lvl4pPr marR="0" lvl="3"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4pPr>
            <a:lvl5pPr marR="0" lvl="4" algn="l" rtl="0">
              <a:lnSpc>
                <a:spcPct val="109046"/>
              </a:lnSpc>
              <a:spcBef>
                <a:spcPts val="1200"/>
              </a:spcBef>
              <a:spcAft>
                <a:spcPts val="0"/>
              </a:spcAft>
              <a:buClr>
                <a:srgbClr val="007DBA"/>
              </a:buClr>
              <a:buSzPts val="1238"/>
              <a:buFont typeface="Arial"/>
              <a:buNone/>
              <a:defRPr sz="1651" b="0" i="0" u="none" strike="noStrike" cap="none">
                <a:solidFill>
                  <a:srgbClr val="007DBA"/>
                </a:solidFill>
                <a:latin typeface="Arial"/>
                <a:ea typeface="Arial"/>
                <a:cs typeface="Arial"/>
                <a:sym typeface="Arial"/>
              </a:defRPr>
            </a:lvl5pPr>
            <a:lvl6pPr marR="0" lvl="5" algn="l" rtl="0">
              <a:spcBef>
                <a:spcPts val="1200"/>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6pPr>
            <a:lvl7pPr marR="0" lvl="6"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7pPr>
            <a:lvl8pPr marR="0" lvl="7"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8pPr>
            <a:lvl9pPr marR="0" lvl="8" algn="l" rtl="0">
              <a:spcBef>
                <a:spcPts val="331"/>
              </a:spcBef>
              <a:spcAft>
                <a:spcPts val="0"/>
              </a:spcAft>
              <a:buClr>
                <a:schemeClr val="dk1"/>
              </a:buClr>
              <a:buSzPts val="1238"/>
              <a:buFont typeface="Arial"/>
              <a:buNone/>
              <a:defRPr sz="1651" b="0" i="0" u="none" strike="noStrike" cap="none">
                <a:solidFill>
                  <a:schemeClr val="dk1"/>
                </a:solidFill>
                <a:latin typeface="Arial"/>
                <a:ea typeface="Arial"/>
                <a:cs typeface="Arial"/>
                <a:sym typeface="Arial"/>
              </a:defRPr>
            </a:lvl9pPr>
          </a:lstStyle>
          <a:p>
            <a:endParaRPr/>
          </a:p>
        </p:txBody>
      </p:sp>
      <p:sp>
        <p:nvSpPr>
          <p:cNvPr id="70" name="Google Shape;70;p9"/>
          <p:cNvSpPr txBox="1">
            <a:spLocks noGrp="1"/>
          </p:cNvSpPr>
          <p:nvPr>
            <p:ph type="body" idx="8"/>
          </p:nvPr>
        </p:nvSpPr>
        <p:spPr>
          <a:xfrm>
            <a:off x="9078331" y="5112751"/>
            <a:ext cx="2520191" cy="1416148"/>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00"/>
              </a:spcBef>
              <a:spcAft>
                <a:spcPts val="0"/>
              </a:spcAft>
              <a:buClr>
                <a:srgbClr val="0C68AC"/>
              </a:buClr>
              <a:buSzPts val="1500"/>
              <a:buNone/>
              <a:defRPr sz="2000">
                <a:solidFill>
                  <a:srgbClr val="565762"/>
                </a:solidFill>
              </a:defRPr>
            </a:lvl1pPr>
            <a:lvl2pPr marL="1219170" lvl="1" indent="-304792" algn="l">
              <a:lnSpc>
                <a:spcPct val="90000"/>
              </a:lnSpc>
              <a:spcBef>
                <a:spcPts val="1200"/>
              </a:spcBef>
              <a:spcAft>
                <a:spcPts val="0"/>
              </a:spcAft>
              <a:buClr>
                <a:srgbClr val="0C68AC"/>
              </a:buClr>
              <a:buSzPts val="1500"/>
              <a:buNone/>
              <a:defRPr sz="2000">
                <a:solidFill>
                  <a:srgbClr val="565762"/>
                </a:solidFill>
              </a:defRPr>
            </a:lvl2pPr>
            <a:lvl3pPr marL="1828754" lvl="2" indent="-304792" algn="l">
              <a:lnSpc>
                <a:spcPct val="90000"/>
              </a:lnSpc>
              <a:spcBef>
                <a:spcPts val="1200"/>
              </a:spcBef>
              <a:spcAft>
                <a:spcPts val="0"/>
              </a:spcAft>
              <a:buClr>
                <a:srgbClr val="0C68AC"/>
              </a:buClr>
              <a:buSzPts val="1500"/>
              <a:buNone/>
              <a:defRPr sz="2000">
                <a:solidFill>
                  <a:srgbClr val="565762"/>
                </a:solidFill>
              </a:defRPr>
            </a:lvl3pPr>
            <a:lvl4pPr marL="2438339" lvl="3" indent="-304792" algn="l">
              <a:lnSpc>
                <a:spcPct val="90000"/>
              </a:lnSpc>
              <a:spcBef>
                <a:spcPts val="1200"/>
              </a:spcBef>
              <a:spcAft>
                <a:spcPts val="0"/>
              </a:spcAft>
              <a:buClr>
                <a:srgbClr val="0C68AC"/>
              </a:buClr>
              <a:buSzPts val="1500"/>
              <a:buNone/>
              <a:defRPr sz="2000">
                <a:solidFill>
                  <a:srgbClr val="565762"/>
                </a:solidFill>
              </a:defRPr>
            </a:lvl4pPr>
            <a:lvl5pPr marL="3047924" lvl="4" indent="-304792" algn="l">
              <a:lnSpc>
                <a:spcPct val="90000"/>
              </a:lnSpc>
              <a:spcBef>
                <a:spcPts val="1200"/>
              </a:spcBef>
              <a:spcAft>
                <a:spcPts val="0"/>
              </a:spcAft>
              <a:buClr>
                <a:srgbClr val="0C68AC"/>
              </a:buClr>
              <a:buSzPts val="1500"/>
              <a:buNone/>
              <a:defRPr sz="2000">
                <a:solidFill>
                  <a:srgbClr val="565762"/>
                </a:solidFill>
              </a:defRPr>
            </a:lvl5pPr>
            <a:lvl6pPr marL="3657509" lvl="5" indent="-457189" algn="l">
              <a:spcBef>
                <a:spcPts val="12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807042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err="1"/>
              <a:t>Click</a:t>
            </a:r>
            <a:r>
              <a:rPr lang="de-CH" dirty="0"/>
              <a:t> to </a:t>
            </a:r>
            <a:r>
              <a:rPr lang="de-CH" dirty="0" err="1"/>
              <a:t>edit</a:t>
            </a:r>
            <a:r>
              <a:rPr lang="de-CH" dirty="0"/>
              <a:t> Master title style</a:t>
            </a:r>
            <a:endParaRPr lang="en-US" dirty="0"/>
          </a:p>
        </p:txBody>
      </p:sp>
      <p:sp>
        <p:nvSpPr>
          <p:cNvPr id="3" name="Content Placeholder 2"/>
          <p:cNvSpPr>
            <a:spLocks noGrp="1"/>
          </p:cNvSpPr>
          <p:nvPr>
            <p:ph idx="1"/>
          </p:nvPr>
        </p:nvSpPr>
        <p:spPr/>
        <p:txBody>
          <a:bodyPr/>
          <a:lstStyle/>
          <a:p>
            <a:pPr lvl="0"/>
            <a:r>
              <a:rPr lang="de-CH" dirty="0" err="1"/>
              <a:t>Click</a:t>
            </a:r>
            <a:r>
              <a:rPr lang="de-CH" dirty="0"/>
              <a:t> to </a:t>
            </a:r>
            <a:r>
              <a:rPr lang="de-CH" dirty="0" err="1"/>
              <a:t>edit</a:t>
            </a:r>
            <a:r>
              <a:rPr lang="de-CH" dirty="0"/>
              <a:t> Master text </a:t>
            </a:r>
            <a:r>
              <a:rPr lang="de-CH" dirty="0" err="1"/>
              <a:t>styles</a:t>
            </a:r>
            <a:endParaRPr lang="de-CH" dirty="0"/>
          </a:p>
          <a:p>
            <a:pPr lvl="1"/>
            <a:r>
              <a:rPr lang="de-CH" dirty="0"/>
              <a:t>Second </a:t>
            </a:r>
            <a:r>
              <a:rPr lang="de-CH" dirty="0" err="1"/>
              <a:t>level</a:t>
            </a:r>
            <a:endParaRPr lang="de-CH" dirty="0"/>
          </a:p>
          <a:p>
            <a:pPr lvl="2"/>
            <a:r>
              <a:rPr lang="de-CH" dirty="0" err="1"/>
              <a:t>Third</a:t>
            </a:r>
            <a:r>
              <a:rPr lang="de-CH" dirty="0"/>
              <a:t> </a:t>
            </a:r>
            <a:r>
              <a:rPr lang="de-CH" dirty="0" err="1"/>
              <a:t>level</a:t>
            </a:r>
            <a:endParaRPr lang="de-CH" dirty="0"/>
          </a:p>
          <a:p>
            <a:pPr lvl="3"/>
            <a:r>
              <a:rPr lang="de-CH" dirty="0" err="1"/>
              <a:t>Fourth</a:t>
            </a:r>
            <a:r>
              <a:rPr lang="de-CH" dirty="0"/>
              <a:t> </a:t>
            </a:r>
            <a:r>
              <a:rPr lang="de-CH" dirty="0" err="1"/>
              <a:t>level</a:t>
            </a:r>
            <a:endParaRPr lang="de-CH" dirty="0"/>
          </a:p>
          <a:p>
            <a:pPr lvl="4"/>
            <a:r>
              <a:rPr lang="de-CH" dirty="0" err="1"/>
              <a:t>Fifth</a:t>
            </a:r>
            <a:r>
              <a:rPr lang="de-CH" dirty="0"/>
              <a:t> </a:t>
            </a:r>
            <a:r>
              <a:rPr lang="de-CH" dirty="0" err="1"/>
              <a:t>level</a:t>
            </a:r>
            <a:endParaRPr lang="en-US" dirty="0"/>
          </a:p>
        </p:txBody>
      </p:sp>
    </p:spTree>
    <p:extLst>
      <p:ext uri="{BB962C8B-B14F-4D97-AF65-F5344CB8AC3E}">
        <p14:creationId xmlns:p14="http://schemas.microsoft.com/office/powerpoint/2010/main" val="3751285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PhAnim="0" userDrawn="1">
  <p:cSld name="2_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732557" y="716261"/>
            <a:ext cx="5459443" cy="6141739"/>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487681" y="855526"/>
            <a:ext cx="5735320" cy="1150007"/>
          </a:xfrm>
          <a:prstGeom prst="rect">
            <a:avLst/>
          </a:prstGeom>
          <a:noFill/>
        </p:spPr>
        <p:txBody>
          <a:bodyPr lIns="0" tIns="182880" rIns="182880" bIns="182880" anchor="ctr" anchorCtr="0">
            <a:noAutofit/>
          </a:bodyPr>
          <a:lstStyle>
            <a:lvl1pPr algn="l">
              <a:lnSpc>
                <a:spcPts val="3000"/>
              </a:lnSpc>
              <a:defRPr sz="32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a:buChar char="•"/>
              <a:defRPr sz="2000">
                <a:solidFill>
                  <a:srgbClr val="007DBA"/>
                </a:solidFill>
              </a:defRPr>
            </a:lvl1pPr>
            <a:lvl2pPr marL="723818" indent="-380990">
              <a:lnSpc>
                <a:spcPts val="1800"/>
              </a:lnSpc>
              <a:spcBef>
                <a:spcPts val="600"/>
              </a:spcBef>
              <a:spcAft>
                <a:spcPts val="1200"/>
              </a:spcAft>
              <a:buClr>
                <a:srgbClr val="0C68AC"/>
              </a:buClr>
              <a:buFont typeface="Arial"/>
              <a:buChar char="•"/>
              <a:defRPr sz="2000">
                <a:solidFill>
                  <a:srgbClr val="007DBA"/>
                </a:solidFill>
              </a:defRPr>
            </a:lvl2pPr>
            <a:lvl3pPr marL="1066649" indent="-380990">
              <a:lnSpc>
                <a:spcPts val="1800"/>
              </a:lnSpc>
              <a:spcBef>
                <a:spcPts val="600"/>
              </a:spcBef>
              <a:spcAft>
                <a:spcPts val="1200"/>
              </a:spcAft>
              <a:buClr>
                <a:srgbClr val="0C68AC"/>
              </a:buClr>
              <a:buFont typeface="Arial"/>
              <a:buChar char="•"/>
              <a:defRPr sz="2000">
                <a:solidFill>
                  <a:srgbClr val="007DBA"/>
                </a:solidFill>
              </a:defRPr>
            </a:lvl3pPr>
            <a:lvl4pPr marL="1409478" indent="-380990">
              <a:lnSpc>
                <a:spcPts val="1800"/>
              </a:lnSpc>
              <a:spcBef>
                <a:spcPts val="600"/>
              </a:spcBef>
              <a:spcAft>
                <a:spcPts val="1200"/>
              </a:spcAft>
              <a:buClr>
                <a:srgbClr val="0C68AC"/>
              </a:buClr>
              <a:buFont typeface="Arial"/>
              <a:buChar char="•"/>
              <a:defRPr sz="2000">
                <a:solidFill>
                  <a:srgbClr val="007DBA"/>
                </a:solidFill>
              </a:defRPr>
            </a:lvl4pPr>
            <a:lvl5pPr marL="1752307" indent="-380990">
              <a:lnSpc>
                <a:spcPts val="1800"/>
              </a:lnSpc>
              <a:spcBef>
                <a:spcPts val="600"/>
              </a:spcBef>
              <a:spcAft>
                <a:spcPts val="1200"/>
              </a:spcAft>
              <a:buClr>
                <a:srgbClr val="0C68AC"/>
              </a:buClr>
              <a:buFont typeface="Arial"/>
              <a:buChar char="•"/>
              <a:defRPr sz="2000">
                <a:solidFill>
                  <a:srgbClr val="007DBA"/>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3985874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5078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CH" dirty="0"/>
          </a:p>
        </p:txBody>
      </p:sp>
    </p:spTree>
    <p:extLst>
      <p:ext uri="{BB962C8B-B14F-4D97-AF65-F5344CB8AC3E}">
        <p14:creationId xmlns:p14="http://schemas.microsoft.com/office/powerpoint/2010/main" val="393109104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0" y="286488"/>
            <a:ext cx="12192000" cy="942021"/>
          </a:xfrm>
        </p:spPr>
        <p:txBody>
          <a:bodyPr>
            <a:noAutofit/>
          </a:bodyPr>
          <a:lstStyle>
            <a:lvl1pPr algn="ctr">
              <a:defRPr sz="4800" b="1"/>
            </a:lvl1pPr>
          </a:lstStyle>
          <a:p>
            <a:r>
              <a:rPr lang="fr-CH"/>
              <a:t>Cliquez et modifiez le titre</a:t>
            </a:r>
            <a:endParaRPr lang="fr-FR" dirty="0"/>
          </a:p>
        </p:txBody>
      </p:sp>
      <p:sp>
        <p:nvSpPr>
          <p:cNvPr id="3" name="Sous-titre 2"/>
          <p:cNvSpPr>
            <a:spLocks noGrp="1"/>
          </p:cNvSpPr>
          <p:nvPr>
            <p:ph type="subTitle" idx="1"/>
          </p:nvPr>
        </p:nvSpPr>
        <p:spPr>
          <a:xfrm>
            <a:off x="724046" y="1249171"/>
            <a:ext cx="10743909" cy="796380"/>
          </a:xfrm>
        </p:spPr>
        <p:txBody>
          <a:bodyPr>
            <a:normAutofit/>
          </a:bodyPr>
          <a:lstStyle>
            <a:lvl1pPr marL="0" indent="0" algn="ctr">
              <a:buNone/>
              <a:defRPr sz="2933">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fr-FR" dirty="0"/>
          </a:p>
        </p:txBody>
      </p:sp>
      <p:sp>
        <p:nvSpPr>
          <p:cNvPr id="22"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sp>
        <p:nvSpPr>
          <p:cNvPr id="23"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BD728526-47CC-374C-85C7-FEB8A5E6E784}" type="datetime1">
              <a:rPr lang="fr-CH" smtClean="0"/>
              <a:t>21.02.2024</a:t>
            </a:fld>
            <a:endParaRPr lang="fr-CH" dirty="0"/>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pic>
        <p:nvPicPr>
          <p:cNvPr id="6" name="Imag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4045" y="286489"/>
            <a:ext cx="10734847" cy="134391"/>
          </a:xfrm>
          <a:prstGeom prst="rect">
            <a:avLst/>
          </a:prstGeom>
        </p:spPr>
      </p:pic>
    </p:spTree>
    <p:extLst>
      <p:ext uri="{BB962C8B-B14F-4D97-AF65-F5344CB8AC3E}">
        <p14:creationId xmlns:p14="http://schemas.microsoft.com/office/powerpoint/2010/main" val="33727494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512612"/>
            <a:ext cx="10972800" cy="429465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9"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lvl1pPr algn="l">
              <a:defRPr/>
            </a:lvl1pPr>
          </a:lstStyle>
          <a:p>
            <a:r>
              <a:rPr lang="fr-CH"/>
              <a:t>Cliquez et modifiez le titre</a:t>
            </a:r>
            <a:endParaRPr lang="fr-FR" dirty="0"/>
          </a:p>
        </p:txBody>
      </p:sp>
      <p:sp>
        <p:nvSpPr>
          <p:cNvPr id="16"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6881AB4C-2D2A-8141-A4F5-ADB851361055}" type="datetime1">
              <a:rPr lang="fr-CH" smtClean="0"/>
              <a:t>21.02.2024</a:t>
            </a:fld>
            <a:endParaRPr lang="fr-CH" dirty="0"/>
          </a:p>
        </p:txBody>
      </p:sp>
      <p:sp>
        <p:nvSpPr>
          <p:cNvPr id="11"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7036935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0"/>
            <a:ext cx="10363200" cy="1425429"/>
          </a:xfrm>
        </p:spPr>
        <p:txBody>
          <a:bodyPr anchor="t">
            <a:normAutofit/>
          </a:bodyPr>
          <a:lstStyle>
            <a:lvl1pPr algn="l">
              <a:defRPr sz="4800" b="1" cap="all"/>
            </a:lvl1pPr>
          </a:lstStyle>
          <a:p>
            <a:r>
              <a:rPr lang="fr-CH"/>
              <a:t>Cliquez et modifiez le titre</a:t>
            </a:r>
            <a:endParaRPr lang="fr-FR" dirty="0"/>
          </a:p>
        </p:txBody>
      </p:sp>
      <p:sp>
        <p:nvSpPr>
          <p:cNvPr id="3" name="Espace réservé du texte 2"/>
          <p:cNvSpPr>
            <a:spLocks noGrp="1"/>
          </p:cNvSpPr>
          <p:nvPr>
            <p:ph type="body" idx="1"/>
          </p:nvPr>
        </p:nvSpPr>
        <p:spPr>
          <a:xfrm>
            <a:off x="963084" y="2906713"/>
            <a:ext cx="10363200" cy="1500187"/>
          </a:xfrm>
        </p:spPr>
        <p:txBody>
          <a:bodyPr anchor="b">
            <a:normAutofit/>
          </a:bodyPr>
          <a:lstStyle>
            <a:lvl1pPr marL="0" indent="0">
              <a:buNone/>
              <a:defRPr sz="2933">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Cliquez pour modifier les styles du texte du masque</a:t>
            </a:r>
          </a:p>
        </p:txBody>
      </p:sp>
      <p:sp>
        <p:nvSpPr>
          <p:cNvPr id="10"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3C4DB46C-3CB0-FA4B-A264-97DA0E44297D}" type="datetime1">
              <a:rPr lang="fr-CH" smtClean="0"/>
              <a:t>21.02.2024</a:t>
            </a:fld>
            <a:endParaRPr lang="fr-CH" dirty="0"/>
          </a:p>
        </p:txBody>
      </p:sp>
      <p:sp>
        <p:nvSpPr>
          <p:cNvPr id="12"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7683225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CH"/>
              <a:t>Cliquez et modifiez le titre</a:t>
            </a:r>
            <a:endParaRPr lang="fr-FR" dirty="0"/>
          </a:p>
        </p:txBody>
      </p:sp>
      <p:sp>
        <p:nvSpPr>
          <p:cNvPr id="3" name="Espace réservé du contenu 2"/>
          <p:cNvSpPr>
            <a:spLocks noGrp="1"/>
          </p:cNvSpPr>
          <p:nvPr>
            <p:ph sz="half" idx="1"/>
          </p:nvPr>
        </p:nvSpPr>
        <p:spPr>
          <a:xfrm>
            <a:off x="609600" y="1600200"/>
            <a:ext cx="5384800" cy="425719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dirty="0"/>
          </a:p>
        </p:txBody>
      </p:sp>
      <p:sp>
        <p:nvSpPr>
          <p:cNvPr id="4" name="Espace réservé du contenu 3"/>
          <p:cNvSpPr>
            <a:spLocks noGrp="1"/>
          </p:cNvSpPr>
          <p:nvPr>
            <p:ph sz="half" idx="2"/>
          </p:nvPr>
        </p:nvSpPr>
        <p:spPr>
          <a:xfrm>
            <a:off x="6197600" y="1600202"/>
            <a:ext cx="5384800" cy="425719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1" name="Espace réservé de la date 3"/>
          <p:cNvSpPr>
            <a:spLocks noGrp="1"/>
          </p:cNvSpPr>
          <p:nvPr>
            <p:ph type="dt" sz="half" idx="10"/>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D757BFED-6013-6940-B920-5D541AA2AA32}" type="datetime1">
              <a:rPr lang="fr-CH" smtClean="0"/>
              <a:t>21.02.2024</a:t>
            </a:fld>
            <a:endParaRPr lang="fr-CH" dirty="0"/>
          </a:p>
        </p:txBody>
      </p:sp>
      <p:sp>
        <p:nvSpPr>
          <p:cNvPr id="13"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28625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CH"/>
              <a:t>Cliquez et modifiez le titre</a:t>
            </a:r>
            <a:endParaRPr lang="fr-FR" dirty="0"/>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Espace réservé du contenu 3"/>
          <p:cNvSpPr>
            <a:spLocks noGrp="1"/>
          </p:cNvSpPr>
          <p:nvPr>
            <p:ph sz="half" idx="2"/>
          </p:nvPr>
        </p:nvSpPr>
        <p:spPr>
          <a:xfrm>
            <a:off x="609600" y="2174877"/>
            <a:ext cx="5386917" cy="369923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Espace réservé du contenu 5"/>
          <p:cNvSpPr>
            <a:spLocks noGrp="1"/>
          </p:cNvSpPr>
          <p:nvPr>
            <p:ph sz="quarter" idx="4"/>
          </p:nvPr>
        </p:nvSpPr>
        <p:spPr>
          <a:xfrm>
            <a:off x="6193369" y="2174877"/>
            <a:ext cx="5389033" cy="369923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3" name="Espace réservé de la date 3"/>
          <p:cNvSpPr>
            <a:spLocks noGrp="1"/>
          </p:cNvSpPr>
          <p:nvPr>
            <p:ph type="dt" sz="half" idx="1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470089E6-E858-5647-978F-EA1CF8AB6BD8}" type="datetime1">
              <a:rPr lang="fr-CH" smtClean="0"/>
              <a:t>21.02.2024</a:t>
            </a:fld>
            <a:endParaRPr lang="fr-CH" dirty="0"/>
          </a:p>
        </p:txBody>
      </p:sp>
      <p:sp>
        <p:nvSpPr>
          <p:cNvPr id="15" name="Espace réservé du numéro de diapositive 5"/>
          <p:cNvSpPr>
            <a:spLocks noGrp="1"/>
          </p:cNvSpPr>
          <p:nvPr>
            <p:ph type="sldNum" sz="quarter" idx="1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11" name="Imag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765207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 White+Seal">
  <p:cSld name="5_Title Slide - White+Seal">
    <p:bg>
      <p:bgPr>
        <a:solidFill>
          <a:srgbClr val="5492CD"/>
        </a:solidFill>
        <a:effectLst/>
      </p:bgPr>
    </p:bg>
    <p:spTree>
      <p:nvGrpSpPr>
        <p:cNvPr id="1" name="Shape 15"/>
        <p:cNvGrpSpPr/>
        <p:nvPr/>
      </p:nvGrpSpPr>
      <p:grpSpPr>
        <a:xfrm>
          <a:off x="0" y="0"/>
          <a:ext cx="0" cy="0"/>
          <a:chOff x="0" y="0"/>
          <a:chExt cx="0" cy="0"/>
        </a:xfrm>
      </p:grpSpPr>
      <p:sp>
        <p:nvSpPr>
          <p:cNvPr id="16" name="Google Shape;16;p32"/>
          <p:cNvSpPr>
            <a:spLocks noGrp="1"/>
          </p:cNvSpPr>
          <p:nvPr>
            <p:ph type="pic" idx="2"/>
          </p:nvPr>
        </p:nvSpPr>
        <p:spPr>
          <a:xfrm>
            <a:off x="0" y="0"/>
            <a:ext cx="12192000" cy="6858000"/>
          </a:xfrm>
          <a:prstGeom prst="rect">
            <a:avLst/>
          </a:prstGeom>
          <a:noFill/>
          <a:ln>
            <a:noFill/>
          </a:ln>
        </p:spPr>
      </p:sp>
      <p:sp>
        <p:nvSpPr>
          <p:cNvPr id="17" name="Google Shape;17;p32"/>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32"/>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8826575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9"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3F7DBAC3-C148-D74A-9BC8-3D46B61A9D72}" type="datetime1">
              <a:rPr lang="fr-CH" smtClean="0"/>
              <a:t>21.02.2024</a:t>
            </a:fld>
            <a:endParaRPr lang="fr-CH" dirty="0"/>
          </a:p>
        </p:txBody>
      </p:sp>
      <p:sp>
        <p:nvSpPr>
          <p:cNvPr id="10"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r>
              <a:rPr lang="fr-FR" dirty="0"/>
              <a:t>Votre pied de page</a:t>
            </a:r>
          </a:p>
        </p:txBody>
      </p:sp>
      <p:sp>
        <p:nvSpPr>
          <p:cNvPr id="11"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2191899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F0DB6809-F18A-224F-AF14-3B5E7C0D0052}" type="datetime1">
              <a:rPr lang="fr-CH" smtClean="0"/>
              <a:t>21.02.2024</a:t>
            </a:fld>
            <a:endParaRPr lang="fr-CH" dirty="0"/>
          </a:p>
        </p:txBody>
      </p:sp>
      <p:sp>
        <p:nvSpPr>
          <p:cNvPr id="10"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6" name="Imag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24499180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fr-CH"/>
              <a:t>Cliquez et modifiez le titre</a:t>
            </a:r>
            <a:endParaRPr lang="fr-FR"/>
          </a:p>
        </p:txBody>
      </p:sp>
      <p:sp>
        <p:nvSpPr>
          <p:cNvPr id="3" name="Espace réservé du contenu 2"/>
          <p:cNvSpPr>
            <a:spLocks noGrp="1"/>
          </p:cNvSpPr>
          <p:nvPr>
            <p:ph idx="1"/>
          </p:nvPr>
        </p:nvSpPr>
        <p:spPr>
          <a:xfrm>
            <a:off x="4766733" y="273051"/>
            <a:ext cx="6815667" cy="555927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609602" y="1435100"/>
            <a:ext cx="4011084" cy="439722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CH"/>
              <a:t>Cliquez pour modifier les styles du texte du masque</a:t>
            </a:r>
          </a:p>
        </p:txBody>
      </p:sp>
      <p:sp>
        <p:nvSpPr>
          <p:cNvPr id="11" name="Espace réservé de la date 3"/>
          <p:cNvSpPr>
            <a:spLocks noGrp="1"/>
          </p:cNvSpPr>
          <p:nvPr>
            <p:ph type="dt" sz="half" idx="10"/>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183BC20F-4078-7244-B65B-9DBB336C1CFB}" type="datetime1">
              <a:rPr lang="fr-CH" smtClean="0"/>
              <a:t>21.02.2024</a:t>
            </a:fld>
            <a:endParaRPr lang="fr-CH" dirty="0"/>
          </a:p>
        </p:txBody>
      </p:sp>
      <p:sp>
        <p:nvSpPr>
          <p:cNvPr id="13"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37235612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ctr">
              <a:defRPr sz="2667" b="1"/>
            </a:lvl1pPr>
          </a:lstStyle>
          <a:p>
            <a:r>
              <a:rPr lang="fr-CH"/>
              <a:t>Cliquez et modifiez le titre</a:t>
            </a:r>
            <a:endParaRPr lang="fr-FR" dirty="0"/>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fr-CH"/>
              <a:t>Faire glisser l'image vers l'espace réservé ou cliquer sur l'icône pour l'ajouter</a:t>
            </a:r>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lgn="ctr">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CH"/>
              <a:t>Cliquez pour modifier les styles du texte du masque</a:t>
            </a:r>
          </a:p>
        </p:txBody>
      </p:sp>
      <p:sp>
        <p:nvSpPr>
          <p:cNvPr id="11" name="Espace réservé de la date 3"/>
          <p:cNvSpPr>
            <a:spLocks noGrp="1"/>
          </p:cNvSpPr>
          <p:nvPr>
            <p:ph type="dt" sz="half" idx="10"/>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5E20B781-5377-3A46-8AA2-D3A203E0FC4B}" type="datetime1">
              <a:rPr lang="fr-CH" smtClean="0"/>
              <a:t>21.02.2024</a:t>
            </a:fld>
            <a:endParaRPr lang="fr-CH" dirty="0"/>
          </a:p>
        </p:txBody>
      </p:sp>
      <p:sp>
        <p:nvSpPr>
          <p:cNvPr id="12"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r>
              <a:rPr lang="fr-FR" dirty="0"/>
              <a:t>Votre pied de page</a:t>
            </a:r>
          </a:p>
        </p:txBody>
      </p:sp>
      <p:sp>
        <p:nvSpPr>
          <p:cNvPr id="13"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4062611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4"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BDF61424-D608-D542-92C7-447E1089359A}" type="datetime1">
              <a:rPr lang="fr-CH" smtClean="0"/>
              <a:t>21.02.2024</a:t>
            </a:fld>
            <a:endParaRPr lang="fr-CH" dirty="0"/>
          </a:p>
        </p:txBody>
      </p:sp>
      <p:sp>
        <p:nvSpPr>
          <p:cNvPr id="10"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r>
              <a:rPr lang="fr-FR" dirty="0"/>
              <a:t>Votre pied de page</a:t>
            </a:r>
          </a:p>
        </p:txBody>
      </p:sp>
      <p:sp>
        <p:nvSpPr>
          <p:cNvPr id="11"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309578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12"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68D773A4-4BF2-AC4F-9B17-531D6088502C}" type="datetime1">
              <a:rPr lang="fr-CH" smtClean="0"/>
              <a:t>21.02.2024</a:t>
            </a:fld>
            <a:endParaRPr lang="fr-CH" dirty="0"/>
          </a:p>
        </p:txBody>
      </p:sp>
      <p:sp>
        <p:nvSpPr>
          <p:cNvPr id="8"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r>
              <a:rPr lang="fr-FR" dirty="0"/>
              <a:t>Votre pied de page</a:t>
            </a:r>
          </a:p>
        </p:txBody>
      </p:sp>
      <p:sp>
        <p:nvSpPr>
          <p:cNvPr id="9"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spTree>
    <p:extLst>
      <p:ext uri="{BB962C8B-B14F-4D97-AF65-F5344CB8AC3E}">
        <p14:creationId xmlns:p14="http://schemas.microsoft.com/office/powerpoint/2010/main" val="9438112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a:xfrm rot="16200000">
            <a:off x="-1628551" y="3704603"/>
            <a:ext cx="4454736" cy="1215365"/>
          </a:xfrm>
          <a:prstGeom prst="rect">
            <a:avLst/>
          </a:prstGeom>
        </p:spPr>
        <p:txBody>
          <a:bodyPr/>
          <a:lstStyle/>
          <a:p>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a:xfrm rot="16200000">
            <a:off x="9487985" y="2498752"/>
            <a:ext cx="4724347" cy="683683"/>
          </a:xfrm>
          <a:prstGeom prst="rect">
            <a:avLst/>
          </a:prstGeom>
        </p:spPr>
        <p:txBody>
          <a:bodyPr/>
          <a:lstStyle/>
          <a:p>
            <a:r>
              <a:rPr lang="fr-FR"/>
              <a:t>19.03.2019</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90502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a:xfrm rot="16200000">
            <a:off x="-1628551" y="3704603"/>
            <a:ext cx="4454736" cy="1215365"/>
          </a:xfrm>
          <a:prstGeom prst="rect">
            <a:avLst/>
          </a:prstGeom>
        </p:spPr>
        <p:txBody>
          <a:bodyPr/>
          <a:lstStyle/>
          <a:p>
            <a:r>
              <a:rPr lang="fr-CH"/>
              <a:t>SEANCE DE DIRECTION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a:xfrm rot="16200000">
            <a:off x="9487985" y="2498752"/>
            <a:ext cx="4724347" cy="683683"/>
          </a:xfrm>
          <a:prstGeom prst="rect">
            <a:avLst/>
          </a:prstGeom>
        </p:spPr>
        <p:txBody>
          <a:bodyPr/>
          <a:lstStyle/>
          <a:p>
            <a:r>
              <a:rPr lang="fr-FR"/>
              <a:t>19.03.2019</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788335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a:xfrm rot="16200000">
            <a:off x="-1628551" y="3704603"/>
            <a:ext cx="4454736" cy="1215365"/>
          </a:xfrm>
          <a:prstGeom prst="rect">
            <a:avLst/>
          </a:prstGeom>
        </p:spPr>
        <p:txBody>
          <a:bodyPr/>
          <a:lstStyle/>
          <a:p>
            <a:r>
              <a:rPr lang="fr-CH"/>
              <a:t>SEANCE DE DIRECTION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a:xfrm rot="16200000">
            <a:off x="9487985" y="2498752"/>
            <a:ext cx="4724347" cy="683683"/>
          </a:xfrm>
          <a:prstGeom prst="rect">
            <a:avLst/>
          </a:prstGeom>
        </p:spPr>
        <p:txBody>
          <a:bodyPr/>
          <a:lstStyle/>
          <a:p>
            <a:r>
              <a:rPr lang="fr-FR"/>
              <a:t>19.03.2019</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16067137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a:xfrm rot="16200000">
            <a:off x="-1628551" y="3704603"/>
            <a:ext cx="4454736" cy="1215365"/>
          </a:xfrm>
          <a:prstGeom prst="rect">
            <a:avLst/>
          </a:prstGeom>
        </p:spPr>
        <p:txBody>
          <a:bodyPr/>
          <a:lstStyle/>
          <a:p>
            <a:r>
              <a:rPr lang="fr-CH"/>
              <a:t>SEANCE DE DIRECTION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a:xfrm rot="16200000">
            <a:off x="9487985" y="2498752"/>
            <a:ext cx="4724347" cy="683683"/>
          </a:xfrm>
          <a:prstGeom prst="rect">
            <a:avLst/>
          </a:prstGeom>
        </p:spPr>
        <p:txBody>
          <a:bodyPr/>
          <a:lstStyle/>
          <a:p>
            <a:r>
              <a:rPr lang="fr-FR"/>
              <a:t>19.03.2019</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284766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done">
  <p:cSld name="3_done">
    <p:bg>
      <p:bgPr>
        <a:solidFill>
          <a:srgbClr val="F6F6F6"/>
        </a:solidFill>
        <a:effectLst/>
      </p:bgPr>
    </p:bg>
    <p:spTree>
      <p:nvGrpSpPr>
        <p:cNvPr id="1" name="Shape 19"/>
        <p:cNvGrpSpPr/>
        <p:nvPr/>
      </p:nvGrpSpPr>
      <p:grpSpPr>
        <a:xfrm>
          <a:off x="0" y="0"/>
          <a:ext cx="0" cy="0"/>
          <a:chOff x="0" y="0"/>
          <a:chExt cx="0" cy="0"/>
        </a:xfrm>
      </p:grpSpPr>
      <p:sp>
        <p:nvSpPr>
          <p:cNvPr id="20" name="Google Shape;20;p35"/>
          <p:cNvSpPr/>
          <p:nvPr/>
        </p:nvSpPr>
        <p:spPr>
          <a:xfrm>
            <a:off x="0" y="0"/>
            <a:ext cx="12192000" cy="6858000"/>
          </a:xfrm>
          <a:prstGeom prst="rect">
            <a:avLst/>
          </a:prstGeom>
          <a:solidFill>
            <a:srgbClr val="003466"/>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21" name="Google Shape;21;p35"/>
          <p:cNvSpPr txBox="1"/>
          <p:nvPr/>
        </p:nvSpPr>
        <p:spPr>
          <a:xfrm>
            <a:off x="928157" y="1168017"/>
            <a:ext cx="880800" cy="299550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GB" sz="18666">
                <a:solidFill>
                  <a:srgbClr val="5492CD"/>
                </a:solidFill>
                <a:latin typeface="Arial"/>
                <a:ea typeface="Arial"/>
                <a:cs typeface="Arial"/>
                <a:sym typeface="Arial"/>
              </a:rPr>
              <a:t>“</a:t>
            </a:r>
            <a:endParaRPr sz="2400"/>
          </a:p>
        </p:txBody>
      </p:sp>
      <p:sp>
        <p:nvSpPr>
          <p:cNvPr id="22" name="Google Shape;22;p35"/>
          <p:cNvSpPr txBox="1">
            <a:spLocks noGrp="1"/>
          </p:cNvSpPr>
          <p:nvPr>
            <p:ph type="body" idx="1"/>
          </p:nvPr>
        </p:nvSpPr>
        <p:spPr>
          <a:xfrm>
            <a:off x="5980043" y="1523268"/>
            <a:ext cx="4416800" cy="3506000"/>
          </a:xfrm>
          <a:prstGeom prst="rect">
            <a:avLst/>
          </a:prstGeom>
          <a:noFill/>
          <a:ln>
            <a:noFill/>
          </a:ln>
        </p:spPr>
        <p:txBody>
          <a:bodyPr spcFirstLastPara="1" wrap="square" lIns="182875" tIns="45700" rIns="91425" bIns="45700" anchor="ctr" anchorCtr="0">
            <a:normAutofit/>
          </a:bodyPr>
          <a:lstStyle>
            <a:lvl1pPr marL="609585" lvl="0" indent="-304792" algn="l" rtl="0">
              <a:lnSpc>
                <a:spcPct val="111111"/>
              </a:lnSpc>
              <a:spcBef>
                <a:spcPts val="0"/>
              </a:spcBef>
              <a:spcAft>
                <a:spcPts val="0"/>
              </a:spcAft>
              <a:buSzPts val="1800"/>
              <a:buNone/>
              <a:defRPr sz="2400">
                <a:solidFill>
                  <a:schemeClr val="lt1"/>
                </a:solidFill>
              </a:defRPr>
            </a:lvl1pPr>
            <a:lvl2pPr marL="1219170" lvl="1" indent="-304792" algn="l" rtl="0">
              <a:spcBef>
                <a:spcPts val="373"/>
              </a:spcBef>
              <a:spcAft>
                <a:spcPts val="0"/>
              </a:spcAft>
              <a:buSzPts val="1400"/>
              <a:buNone/>
              <a:defRPr>
                <a:solidFill>
                  <a:schemeClr val="lt1"/>
                </a:solidFill>
              </a:defRPr>
            </a:lvl2pPr>
            <a:lvl3pPr marL="1828754" lvl="2" indent="-304792" algn="l" rtl="0">
              <a:spcBef>
                <a:spcPts val="373"/>
              </a:spcBef>
              <a:spcAft>
                <a:spcPts val="0"/>
              </a:spcAft>
              <a:buSzPts val="1400"/>
              <a:buNone/>
              <a:defRPr>
                <a:solidFill>
                  <a:schemeClr val="lt1"/>
                </a:solidFill>
              </a:defRPr>
            </a:lvl3pPr>
            <a:lvl4pPr marL="2438339" lvl="3" indent="-304792" algn="l" rtl="0">
              <a:spcBef>
                <a:spcPts val="373"/>
              </a:spcBef>
              <a:spcAft>
                <a:spcPts val="0"/>
              </a:spcAft>
              <a:buSzPts val="1400"/>
              <a:buNone/>
              <a:defRPr>
                <a:solidFill>
                  <a:schemeClr val="lt1"/>
                </a:solidFill>
              </a:defRPr>
            </a:lvl4pPr>
            <a:lvl5pPr marL="3047924" lvl="4" indent="-304792" algn="l" rtl="0">
              <a:spcBef>
                <a:spcPts val="373"/>
              </a:spcBef>
              <a:spcAft>
                <a:spcPts val="0"/>
              </a:spcAft>
              <a:buSzPts val="1400"/>
              <a:buNone/>
              <a:defRPr>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3" name="Google Shape;23;p35"/>
          <p:cNvSpPr txBox="1">
            <a:spLocks noGrp="1"/>
          </p:cNvSpPr>
          <p:nvPr>
            <p:ph type="body" idx="2"/>
          </p:nvPr>
        </p:nvSpPr>
        <p:spPr>
          <a:xfrm>
            <a:off x="406400" y="6218767"/>
            <a:ext cx="5689600" cy="296400"/>
          </a:xfrm>
          <a:prstGeom prst="rect">
            <a:avLst/>
          </a:prstGeom>
          <a:noFill/>
          <a:ln>
            <a:noFill/>
          </a:ln>
        </p:spPr>
        <p:txBody>
          <a:bodyPr spcFirstLastPara="1" wrap="square" lIns="91425" tIns="45700" rIns="91425" bIns="45700" anchor="t" anchorCtr="0">
            <a:normAutofit/>
          </a:bodyPr>
          <a:lstStyle>
            <a:lvl1pPr marL="609585" lvl="0" indent="-304792" algn="l" rtl="0">
              <a:spcBef>
                <a:spcPts val="267"/>
              </a:spcBef>
              <a:spcAft>
                <a:spcPts val="0"/>
              </a:spcAft>
              <a:buSzPts val="1000"/>
              <a:buNone/>
              <a:defRPr sz="1333" b="1" i="0"/>
            </a:lvl1pPr>
            <a:lvl2pPr marL="1219170" lvl="1" indent="-457189" algn="l" rtl="0">
              <a:spcBef>
                <a:spcPts val="480"/>
              </a:spcBef>
              <a:spcAft>
                <a:spcPts val="0"/>
              </a:spcAft>
              <a:buSzPts val="1800"/>
              <a:buChar char="•"/>
              <a:defRPr/>
            </a:lvl2pPr>
            <a:lvl3pPr marL="1828754" lvl="2" indent="-457189" algn="l" rtl="0">
              <a:spcBef>
                <a:spcPts val="480"/>
              </a:spcBef>
              <a:spcAft>
                <a:spcPts val="0"/>
              </a:spcAft>
              <a:buSzPts val="1800"/>
              <a:buChar char="•"/>
              <a:defRPr/>
            </a:lvl3pPr>
            <a:lvl4pPr marL="2438339" lvl="3" indent="-457189" algn="l" rtl="0">
              <a:spcBef>
                <a:spcPts val="480"/>
              </a:spcBef>
              <a:spcAft>
                <a:spcPts val="0"/>
              </a:spcAft>
              <a:buSzPts val="1800"/>
              <a:buChar char="•"/>
              <a:defRPr/>
            </a:lvl4pPr>
            <a:lvl5pPr marL="3047924" lvl="4" indent="-457189" algn="l" rtl="0">
              <a:spcBef>
                <a:spcPts val="48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91688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a:xfrm rot="16200000">
            <a:off x="-1628551" y="3704603"/>
            <a:ext cx="4454736" cy="1215365"/>
          </a:xfrm>
          <a:prstGeom prst="rect">
            <a:avLst/>
          </a:prstGeom>
        </p:spPr>
        <p:txBody>
          <a:bodyPr/>
          <a:lstStyle/>
          <a:p>
            <a:r>
              <a:rPr lang="fr-CH"/>
              <a:t>SEANCE DE DIRECTION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a:xfrm rot="16200000">
            <a:off x="9487985" y="2498752"/>
            <a:ext cx="4724347" cy="683683"/>
          </a:xfrm>
          <a:prstGeom prst="rect">
            <a:avLst/>
          </a:prstGeom>
        </p:spPr>
        <p:txBody>
          <a:bodyPr/>
          <a:lstStyle/>
          <a:p>
            <a:r>
              <a:rPr lang="fr-FR"/>
              <a:t>19.03.2019</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245012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a:xfrm rot="16200000">
            <a:off x="-1628551" y="3704603"/>
            <a:ext cx="4454736" cy="1215365"/>
          </a:xfrm>
          <a:prstGeom prst="rect">
            <a:avLst/>
          </a:prstGeom>
        </p:spPr>
        <p:txBody>
          <a:bodyPr/>
          <a:lstStyle/>
          <a:p>
            <a:r>
              <a:rPr lang="fr-CH"/>
              <a:t>SEANCE DE DIRECTION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a:xfrm rot="16200000">
            <a:off x="9487985" y="2498752"/>
            <a:ext cx="4724347" cy="683683"/>
          </a:xfrm>
          <a:prstGeom prst="rect">
            <a:avLst/>
          </a:prstGeom>
        </p:spPr>
        <p:txBody>
          <a:bodyPr/>
          <a:lstStyle/>
          <a:p>
            <a:r>
              <a:rPr lang="fr-FR"/>
              <a:t>19.03.2019</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102353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a:xfrm rot="16200000">
            <a:off x="-1628551" y="3704603"/>
            <a:ext cx="4454736" cy="1215365"/>
          </a:xfrm>
          <a:prstGeom prst="rect">
            <a:avLst/>
          </a:prstGeom>
        </p:spPr>
        <p:txBody>
          <a:bodyPr/>
          <a:lstStyle/>
          <a:p>
            <a:r>
              <a:rPr lang="fr-CH"/>
              <a:t>SEANCE DE DIRECTION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a:xfrm rot="16200000">
            <a:off x="9487985" y="2498752"/>
            <a:ext cx="4724347" cy="683683"/>
          </a:xfrm>
          <a:prstGeom prst="rect">
            <a:avLst/>
          </a:prstGeom>
        </p:spPr>
        <p:txBody>
          <a:bodyPr/>
          <a:lstStyle/>
          <a:p>
            <a:r>
              <a:rPr lang="fr-FR"/>
              <a:t>19.03.2019</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51187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a:xfrm rot="16200000">
            <a:off x="-1628551" y="3704603"/>
            <a:ext cx="4454736" cy="1215365"/>
          </a:xfrm>
          <a:prstGeom prst="rect">
            <a:avLst/>
          </a:prstGeom>
        </p:spPr>
        <p:txBody>
          <a:bodyPr/>
          <a:lstStyle/>
          <a:p>
            <a:r>
              <a:rPr lang="fr-CH"/>
              <a:t>SEANCE DE DIRECTION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a:xfrm rot="16200000">
            <a:off x="9487985" y="2498752"/>
            <a:ext cx="4724347" cy="683683"/>
          </a:xfrm>
          <a:prstGeom prst="rect">
            <a:avLst/>
          </a:prstGeom>
        </p:spPr>
        <p:txBody>
          <a:bodyPr/>
          <a:lstStyle/>
          <a:p>
            <a:r>
              <a:rPr lang="fr-FR"/>
              <a:t>19.03.2019</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599249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a:xfrm rot="16200000">
            <a:off x="-1628551" y="3704603"/>
            <a:ext cx="4454736" cy="1215365"/>
          </a:xfrm>
          <a:prstGeom prst="rect">
            <a:avLst/>
          </a:prstGeom>
        </p:spPr>
        <p:txBody>
          <a:bodyPr/>
          <a:lstStyle/>
          <a:p>
            <a:r>
              <a:rPr lang="fr-CH"/>
              <a:t>SEANCE DE DIRECTION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a:xfrm rot="16200000">
            <a:off x="9487985" y="2498752"/>
            <a:ext cx="4724347" cy="683683"/>
          </a:xfrm>
          <a:prstGeom prst="rect">
            <a:avLst/>
          </a:prstGeom>
        </p:spPr>
        <p:txBody>
          <a:bodyPr/>
          <a:lstStyle/>
          <a:p>
            <a:r>
              <a:rPr lang="fr-FR"/>
              <a:t>19.03.2019</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3357560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a:xfrm rot="16200000">
            <a:off x="-1628551" y="3704603"/>
            <a:ext cx="4454736" cy="1215365"/>
          </a:xfrm>
          <a:prstGeom prst="rect">
            <a:avLst/>
          </a:prstGeom>
        </p:spPr>
        <p:txBody>
          <a:bodyPr/>
          <a:lstStyle/>
          <a:p>
            <a:r>
              <a:rPr lang="fr-CH"/>
              <a:t>SEANCE DE DIRECTION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a:xfrm rot="16200000">
            <a:off x="9487985" y="2498752"/>
            <a:ext cx="4724347" cy="683683"/>
          </a:xfrm>
          <a:prstGeom prst="rect">
            <a:avLst/>
          </a:prstGeom>
        </p:spPr>
        <p:txBody>
          <a:bodyPr/>
          <a:lstStyle/>
          <a:p>
            <a:r>
              <a:rPr lang="fr-FR"/>
              <a:t>19.03.2019</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a:xfrm>
            <a:off x="11508317" y="260351"/>
            <a:ext cx="683683" cy="218069"/>
          </a:xfrm>
          <a:prstGeom prst="rect">
            <a:avLst/>
          </a:prstGeom>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456635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5_Title Slide - White+Seal">
  <p:cSld name="5_Title Slide - White+Seal">
    <p:bg>
      <p:bgPr>
        <a:solidFill>
          <a:srgbClr val="5492CD"/>
        </a:solidFill>
        <a:effectLst/>
      </p:bgPr>
    </p:bg>
    <p:spTree>
      <p:nvGrpSpPr>
        <p:cNvPr id="1" name="Shape 15"/>
        <p:cNvGrpSpPr/>
        <p:nvPr/>
      </p:nvGrpSpPr>
      <p:grpSpPr>
        <a:xfrm>
          <a:off x="0" y="0"/>
          <a:ext cx="0" cy="0"/>
          <a:chOff x="0" y="0"/>
          <a:chExt cx="0" cy="0"/>
        </a:xfrm>
      </p:grpSpPr>
      <p:sp>
        <p:nvSpPr>
          <p:cNvPr id="16" name="Google Shape;16;p32"/>
          <p:cNvSpPr>
            <a:spLocks noGrp="1"/>
          </p:cNvSpPr>
          <p:nvPr>
            <p:ph type="pic" idx="2"/>
          </p:nvPr>
        </p:nvSpPr>
        <p:spPr>
          <a:xfrm>
            <a:off x="0" y="0"/>
            <a:ext cx="12192000" cy="6858000"/>
          </a:xfrm>
          <a:prstGeom prst="rect">
            <a:avLst/>
          </a:prstGeom>
          <a:noFill/>
          <a:ln>
            <a:noFill/>
          </a:ln>
        </p:spPr>
      </p:sp>
      <p:sp>
        <p:nvSpPr>
          <p:cNvPr id="17" name="Google Shape;17;p32"/>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32"/>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3922631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_done">
  <p:cSld name="3_done">
    <p:bg>
      <p:bgPr>
        <a:solidFill>
          <a:srgbClr val="F6F6F6"/>
        </a:solidFill>
        <a:effectLst/>
      </p:bgPr>
    </p:bg>
    <p:spTree>
      <p:nvGrpSpPr>
        <p:cNvPr id="1" name="Shape 19"/>
        <p:cNvGrpSpPr/>
        <p:nvPr/>
      </p:nvGrpSpPr>
      <p:grpSpPr>
        <a:xfrm>
          <a:off x="0" y="0"/>
          <a:ext cx="0" cy="0"/>
          <a:chOff x="0" y="0"/>
          <a:chExt cx="0" cy="0"/>
        </a:xfrm>
      </p:grpSpPr>
      <p:sp>
        <p:nvSpPr>
          <p:cNvPr id="20" name="Google Shape;20;p35"/>
          <p:cNvSpPr/>
          <p:nvPr/>
        </p:nvSpPr>
        <p:spPr>
          <a:xfrm>
            <a:off x="0" y="0"/>
            <a:ext cx="12192000" cy="6858000"/>
          </a:xfrm>
          <a:prstGeom prst="rect">
            <a:avLst/>
          </a:prstGeom>
          <a:solidFill>
            <a:srgbClr val="003466"/>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21" name="Google Shape;21;p35"/>
          <p:cNvSpPr txBox="1"/>
          <p:nvPr/>
        </p:nvSpPr>
        <p:spPr>
          <a:xfrm>
            <a:off x="928157" y="1168017"/>
            <a:ext cx="880800" cy="299550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GB" sz="18666">
                <a:solidFill>
                  <a:srgbClr val="5492CD"/>
                </a:solidFill>
                <a:latin typeface="Arial"/>
                <a:ea typeface="Arial"/>
                <a:cs typeface="Arial"/>
                <a:sym typeface="Arial"/>
              </a:rPr>
              <a:t>“</a:t>
            </a:r>
            <a:endParaRPr sz="2400"/>
          </a:p>
        </p:txBody>
      </p:sp>
      <p:sp>
        <p:nvSpPr>
          <p:cNvPr id="22" name="Google Shape;22;p35"/>
          <p:cNvSpPr txBox="1">
            <a:spLocks noGrp="1"/>
          </p:cNvSpPr>
          <p:nvPr>
            <p:ph type="body" idx="1"/>
          </p:nvPr>
        </p:nvSpPr>
        <p:spPr>
          <a:xfrm>
            <a:off x="5980043" y="1523268"/>
            <a:ext cx="4416800" cy="3506000"/>
          </a:xfrm>
          <a:prstGeom prst="rect">
            <a:avLst/>
          </a:prstGeom>
          <a:noFill/>
          <a:ln>
            <a:noFill/>
          </a:ln>
        </p:spPr>
        <p:txBody>
          <a:bodyPr spcFirstLastPara="1" wrap="square" lIns="182875" tIns="45700" rIns="91425" bIns="45700" anchor="ctr" anchorCtr="0">
            <a:normAutofit/>
          </a:bodyPr>
          <a:lstStyle>
            <a:lvl1pPr marL="609585" lvl="0" indent="-304792" algn="l" rtl="0">
              <a:lnSpc>
                <a:spcPct val="111111"/>
              </a:lnSpc>
              <a:spcBef>
                <a:spcPts val="0"/>
              </a:spcBef>
              <a:spcAft>
                <a:spcPts val="0"/>
              </a:spcAft>
              <a:buSzPts val="1800"/>
              <a:buNone/>
              <a:defRPr sz="2400">
                <a:solidFill>
                  <a:schemeClr val="lt1"/>
                </a:solidFill>
              </a:defRPr>
            </a:lvl1pPr>
            <a:lvl2pPr marL="1219170" lvl="1" indent="-304792" algn="l" rtl="0">
              <a:spcBef>
                <a:spcPts val="373"/>
              </a:spcBef>
              <a:spcAft>
                <a:spcPts val="0"/>
              </a:spcAft>
              <a:buSzPts val="1400"/>
              <a:buNone/>
              <a:defRPr>
                <a:solidFill>
                  <a:schemeClr val="lt1"/>
                </a:solidFill>
              </a:defRPr>
            </a:lvl2pPr>
            <a:lvl3pPr marL="1828754" lvl="2" indent="-304792" algn="l" rtl="0">
              <a:spcBef>
                <a:spcPts val="373"/>
              </a:spcBef>
              <a:spcAft>
                <a:spcPts val="0"/>
              </a:spcAft>
              <a:buSzPts val="1400"/>
              <a:buNone/>
              <a:defRPr>
                <a:solidFill>
                  <a:schemeClr val="lt1"/>
                </a:solidFill>
              </a:defRPr>
            </a:lvl3pPr>
            <a:lvl4pPr marL="2438339" lvl="3" indent="-304792" algn="l" rtl="0">
              <a:spcBef>
                <a:spcPts val="373"/>
              </a:spcBef>
              <a:spcAft>
                <a:spcPts val="0"/>
              </a:spcAft>
              <a:buSzPts val="1400"/>
              <a:buNone/>
              <a:defRPr>
                <a:solidFill>
                  <a:schemeClr val="lt1"/>
                </a:solidFill>
              </a:defRPr>
            </a:lvl4pPr>
            <a:lvl5pPr marL="3047924" lvl="4" indent="-304792" algn="l" rtl="0">
              <a:spcBef>
                <a:spcPts val="373"/>
              </a:spcBef>
              <a:spcAft>
                <a:spcPts val="0"/>
              </a:spcAft>
              <a:buSzPts val="1400"/>
              <a:buNone/>
              <a:defRPr>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3" name="Google Shape;23;p35"/>
          <p:cNvSpPr txBox="1">
            <a:spLocks noGrp="1"/>
          </p:cNvSpPr>
          <p:nvPr>
            <p:ph type="body" idx="2"/>
          </p:nvPr>
        </p:nvSpPr>
        <p:spPr>
          <a:xfrm>
            <a:off x="406400" y="6218767"/>
            <a:ext cx="5689600" cy="296400"/>
          </a:xfrm>
          <a:prstGeom prst="rect">
            <a:avLst/>
          </a:prstGeom>
          <a:noFill/>
          <a:ln>
            <a:noFill/>
          </a:ln>
        </p:spPr>
        <p:txBody>
          <a:bodyPr spcFirstLastPara="1" wrap="square" lIns="91425" tIns="45700" rIns="91425" bIns="45700" anchor="t" anchorCtr="0">
            <a:normAutofit/>
          </a:bodyPr>
          <a:lstStyle>
            <a:lvl1pPr marL="609585" lvl="0" indent="-304792" algn="l" rtl="0">
              <a:spcBef>
                <a:spcPts val="267"/>
              </a:spcBef>
              <a:spcAft>
                <a:spcPts val="0"/>
              </a:spcAft>
              <a:buSzPts val="1000"/>
              <a:buNone/>
              <a:defRPr sz="1333" b="1" i="0"/>
            </a:lvl1pPr>
            <a:lvl2pPr marL="1219170" lvl="1" indent="-457189" algn="l" rtl="0">
              <a:spcBef>
                <a:spcPts val="480"/>
              </a:spcBef>
              <a:spcAft>
                <a:spcPts val="0"/>
              </a:spcAft>
              <a:buSzPts val="1800"/>
              <a:buChar char="•"/>
              <a:defRPr/>
            </a:lvl2pPr>
            <a:lvl3pPr marL="1828754" lvl="2" indent="-457189" algn="l" rtl="0">
              <a:spcBef>
                <a:spcPts val="480"/>
              </a:spcBef>
              <a:spcAft>
                <a:spcPts val="0"/>
              </a:spcAft>
              <a:buSzPts val="1800"/>
              <a:buChar char="•"/>
              <a:defRPr/>
            </a:lvl3pPr>
            <a:lvl4pPr marL="2438339" lvl="3" indent="-457189" algn="l" rtl="0">
              <a:spcBef>
                <a:spcPts val="480"/>
              </a:spcBef>
              <a:spcAft>
                <a:spcPts val="0"/>
              </a:spcAft>
              <a:buSzPts val="1800"/>
              <a:buChar char="•"/>
              <a:defRPr/>
            </a:lvl4pPr>
            <a:lvl5pPr marL="3047924" lvl="4" indent="-457189" algn="l" rtl="0">
              <a:spcBef>
                <a:spcPts val="48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8277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5_Section Slide">
  <p:cSld name="5_Section Slide">
    <p:bg>
      <p:bgPr>
        <a:solidFill>
          <a:srgbClr val="5492CD"/>
        </a:solidFill>
        <a:effectLst/>
      </p:bgPr>
    </p:bg>
    <p:spTree>
      <p:nvGrpSpPr>
        <p:cNvPr id="1" name="Shape 24"/>
        <p:cNvGrpSpPr/>
        <p:nvPr/>
      </p:nvGrpSpPr>
      <p:grpSpPr>
        <a:xfrm>
          <a:off x="0" y="0"/>
          <a:ext cx="0" cy="0"/>
          <a:chOff x="0" y="0"/>
          <a:chExt cx="0" cy="0"/>
        </a:xfrm>
      </p:grpSpPr>
      <p:sp>
        <p:nvSpPr>
          <p:cNvPr id="25" name="Google Shape;25;p36"/>
          <p:cNvSpPr>
            <a:spLocks noGrp="1"/>
          </p:cNvSpPr>
          <p:nvPr>
            <p:ph type="pic" idx="2"/>
          </p:nvPr>
        </p:nvSpPr>
        <p:spPr>
          <a:xfrm>
            <a:off x="0" y="243059"/>
            <a:ext cx="12192000" cy="6858000"/>
          </a:xfrm>
          <a:prstGeom prst="rect">
            <a:avLst/>
          </a:prstGeom>
          <a:noFill/>
          <a:ln>
            <a:noFill/>
          </a:ln>
        </p:spPr>
      </p:sp>
      <p:sp>
        <p:nvSpPr>
          <p:cNvPr id="26" name="Google Shape;26;p36"/>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36"/>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28" name="Google Shape;28;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9" name="Google Shape;29;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0" name="Google Shape;30;p3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877377" y="2906"/>
            <a:ext cx="3867545" cy="698177"/>
          </a:xfrm>
          <a:prstGeom prst="rect">
            <a:avLst/>
          </a:prstGeom>
          <a:noFill/>
          <a:ln>
            <a:noFill/>
          </a:ln>
        </p:spPr>
      </p:pic>
      <p:sp>
        <p:nvSpPr>
          <p:cNvPr id="31" name="Google Shape;31;p36"/>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32" name="Google Shape;32;p36"/>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 name="Google Shape;33;p36"/>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34" name="Google Shape;34;p36"/>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714359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6F6F6"/>
        </a:solidFill>
        <a:effectLst/>
      </p:bgPr>
    </p:bg>
    <p:spTree>
      <p:nvGrpSpPr>
        <p:cNvPr id="1" name="Shape 35"/>
        <p:cNvGrpSpPr/>
        <p:nvPr/>
      </p:nvGrpSpPr>
      <p:grpSpPr>
        <a:xfrm>
          <a:off x="0" y="0"/>
          <a:ext cx="0" cy="0"/>
          <a:chOff x="0" y="0"/>
          <a:chExt cx="0" cy="0"/>
        </a:xfrm>
      </p:grpSpPr>
      <p:sp>
        <p:nvSpPr>
          <p:cNvPr id="36" name="Google Shape;36;p38"/>
          <p:cNvSpPr>
            <a:spLocks noGrp="1"/>
          </p:cNvSpPr>
          <p:nvPr>
            <p:ph type="pic" idx="2"/>
          </p:nvPr>
        </p:nvSpPr>
        <p:spPr>
          <a:xfrm>
            <a:off x="520091" y="1384179"/>
            <a:ext cx="2520000" cy="3534800"/>
          </a:xfrm>
          <a:prstGeom prst="rect">
            <a:avLst/>
          </a:prstGeom>
          <a:noFill/>
          <a:ln>
            <a:noFill/>
          </a:ln>
        </p:spPr>
      </p:sp>
      <p:sp>
        <p:nvSpPr>
          <p:cNvPr id="37" name="Google Shape;37;p38"/>
          <p:cNvSpPr txBox="1">
            <a:spLocks noGrp="1"/>
          </p:cNvSpPr>
          <p:nvPr>
            <p:ph type="ctrTitle"/>
          </p:nvPr>
        </p:nvSpPr>
        <p:spPr>
          <a:xfrm>
            <a:off x="520091" y="978275"/>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520092"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9" name="Google Shape;39;p38"/>
          <p:cNvSpPr>
            <a:spLocks noGrp="1"/>
          </p:cNvSpPr>
          <p:nvPr>
            <p:ph type="pic" idx="3"/>
          </p:nvPr>
        </p:nvSpPr>
        <p:spPr>
          <a:xfrm>
            <a:off x="3346885" y="1384179"/>
            <a:ext cx="2520000" cy="3534800"/>
          </a:xfrm>
          <a:prstGeom prst="rect">
            <a:avLst/>
          </a:prstGeom>
          <a:noFill/>
          <a:ln>
            <a:noFill/>
          </a:ln>
        </p:spPr>
      </p:sp>
      <p:sp>
        <p:nvSpPr>
          <p:cNvPr id="40" name="Google Shape;40;p38"/>
          <p:cNvSpPr txBox="1">
            <a:spLocks noGrp="1"/>
          </p:cNvSpPr>
          <p:nvPr>
            <p:ph type="body" idx="4"/>
          </p:nvPr>
        </p:nvSpPr>
        <p:spPr>
          <a:xfrm>
            <a:off x="3346887"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1" name="Google Shape;41;p38"/>
          <p:cNvSpPr>
            <a:spLocks noGrp="1"/>
          </p:cNvSpPr>
          <p:nvPr>
            <p:ph type="pic" idx="5"/>
          </p:nvPr>
        </p:nvSpPr>
        <p:spPr>
          <a:xfrm>
            <a:off x="6173680" y="1384179"/>
            <a:ext cx="2520000" cy="3534800"/>
          </a:xfrm>
          <a:prstGeom prst="rect">
            <a:avLst/>
          </a:prstGeom>
          <a:noFill/>
          <a:ln>
            <a:noFill/>
          </a:ln>
        </p:spPr>
      </p:sp>
      <p:sp>
        <p:nvSpPr>
          <p:cNvPr id="42" name="Google Shape;42;p38"/>
          <p:cNvSpPr txBox="1">
            <a:spLocks noGrp="1"/>
          </p:cNvSpPr>
          <p:nvPr>
            <p:ph type="body" idx="6"/>
          </p:nvPr>
        </p:nvSpPr>
        <p:spPr>
          <a:xfrm>
            <a:off x="6173681"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3" name="Google Shape;43;p38"/>
          <p:cNvSpPr>
            <a:spLocks noGrp="1"/>
          </p:cNvSpPr>
          <p:nvPr>
            <p:ph type="pic" idx="7"/>
          </p:nvPr>
        </p:nvSpPr>
        <p:spPr>
          <a:xfrm>
            <a:off x="9078329" y="1397016"/>
            <a:ext cx="2520000" cy="3534800"/>
          </a:xfrm>
          <a:prstGeom prst="rect">
            <a:avLst/>
          </a:prstGeom>
          <a:noFill/>
          <a:ln>
            <a:noFill/>
          </a:ln>
        </p:spPr>
      </p:sp>
      <p:sp>
        <p:nvSpPr>
          <p:cNvPr id="44" name="Google Shape;44;p38"/>
          <p:cNvSpPr txBox="1">
            <a:spLocks noGrp="1"/>
          </p:cNvSpPr>
          <p:nvPr>
            <p:ph type="body" idx="8"/>
          </p:nvPr>
        </p:nvSpPr>
        <p:spPr>
          <a:xfrm>
            <a:off x="9078331" y="5112751"/>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5" name="Google Shape;45;p38"/>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6" name="Google Shape;46;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877377" y="2906"/>
            <a:ext cx="3867545" cy="698177"/>
          </a:xfrm>
          <a:prstGeom prst="rect">
            <a:avLst/>
          </a:prstGeom>
          <a:noFill/>
          <a:ln>
            <a:noFill/>
          </a:ln>
        </p:spPr>
      </p:pic>
      <p:sp>
        <p:nvSpPr>
          <p:cNvPr id="47" name="Google Shape;47;p38"/>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48" name="Google Shape;48;p38"/>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9" name="Google Shape;49;p38"/>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50" name="Google Shape;50;p38"/>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3241240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Section Slide">
  <p:cSld name="5_Section Slide">
    <p:bg>
      <p:bgPr>
        <a:solidFill>
          <a:srgbClr val="5492CD"/>
        </a:solidFill>
        <a:effectLst/>
      </p:bgPr>
    </p:bg>
    <p:spTree>
      <p:nvGrpSpPr>
        <p:cNvPr id="1" name="Shape 24"/>
        <p:cNvGrpSpPr/>
        <p:nvPr/>
      </p:nvGrpSpPr>
      <p:grpSpPr>
        <a:xfrm>
          <a:off x="0" y="0"/>
          <a:ext cx="0" cy="0"/>
          <a:chOff x="0" y="0"/>
          <a:chExt cx="0" cy="0"/>
        </a:xfrm>
      </p:grpSpPr>
      <p:sp>
        <p:nvSpPr>
          <p:cNvPr id="25" name="Google Shape;25;p36"/>
          <p:cNvSpPr>
            <a:spLocks noGrp="1"/>
          </p:cNvSpPr>
          <p:nvPr>
            <p:ph type="pic" idx="2"/>
          </p:nvPr>
        </p:nvSpPr>
        <p:spPr>
          <a:xfrm>
            <a:off x="0" y="243059"/>
            <a:ext cx="12192000" cy="6858000"/>
          </a:xfrm>
          <a:prstGeom prst="rect">
            <a:avLst/>
          </a:prstGeom>
          <a:noFill/>
          <a:ln>
            <a:noFill/>
          </a:ln>
        </p:spPr>
      </p:sp>
      <p:sp>
        <p:nvSpPr>
          <p:cNvPr id="26" name="Google Shape;26;p36"/>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36"/>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28" name="Google Shape;28;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9" name="Google Shape;29;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0" name="Google Shape;30;p36"/>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31" name="Google Shape;31;p36"/>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32" name="Google Shape;32;p36"/>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 name="Google Shape;33;p36"/>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34" name="Google Shape;34;p36"/>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13293660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6_Custom Layout 1">
  <p:cSld name="6_Custom Layout 1">
    <p:bg>
      <p:bgPr>
        <a:solidFill>
          <a:srgbClr val="F6F6F6"/>
        </a:solidFill>
        <a:effectLst/>
      </p:bgPr>
    </p:bg>
    <p:spTree>
      <p:nvGrpSpPr>
        <p:cNvPr id="1" name="Shape 51"/>
        <p:cNvGrpSpPr/>
        <p:nvPr/>
      </p:nvGrpSpPr>
      <p:grpSpPr>
        <a:xfrm>
          <a:off x="0" y="0"/>
          <a:ext cx="0" cy="0"/>
          <a:chOff x="0" y="0"/>
          <a:chExt cx="0" cy="0"/>
        </a:xfrm>
      </p:grpSpPr>
      <p:sp>
        <p:nvSpPr>
          <p:cNvPr id="52" name="Google Shape;52;g11fb2f023d2_0_340"/>
          <p:cNvSpPr>
            <a:spLocks noGrp="1"/>
          </p:cNvSpPr>
          <p:nvPr>
            <p:ph type="pic" idx="2"/>
          </p:nvPr>
        </p:nvSpPr>
        <p:spPr>
          <a:xfrm>
            <a:off x="520091" y="1384179"/>
            <a:ext cx="2520000" cy="3534800"/>
          </a:xfrm>
          <a:prstGeom prst="rect">
            <a:avLst/>
          </a:prstGeom>
          <a:noFill/>
          <a:ln>
            <a:noFill/>
          </a:ln>
        </p:spPr>
      </p:sp>
      <p:sp>
        <p:nvSpPr>
          <p:cNvPr id="53" name="Google Shape;53;g11fb2f023d2_0_340"/>
          <p:cNvSpPr txBox="1">
            <a:spLocks noGrp="1"/>
          </p:cNvSpPr>
          <p:nvPr>
            <p:ph type="ctrTitle"/>
          </p:nvPr>
        </p:nvSpPr>
        <p:spPr>
          <a:xfrm>
            <a:off x="520091" y="978275"/>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g11fb2f023d2_0_340"/>
          <p:cNvSpPr txBox="1">
            <a:spLocks noGrp="1"/>
          </p:cNvSpPr>
          <p:nvPr>
            <p:ph type="body" idx="1"/>
          </p:nvPr>
        </p:nvSpPr>
        <p:spPr>
          <a:xfrm>
            <a:off x="520092"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5" name="Google Shape;55;g11fb2f023d2_0_340"/>
          <p:cNvSpPr>
            <a:spLocks noGrp="1"/>
          </p:cNvSpPr>
          <p:nvPr>
            <p:ph type="pic" idx="3"/>
          </p:nvPr>
        </p:nvSpPr>
        <p:spPr>
          <a:xfrm>
            <a:off x="3346885" y="1384179"/>
            <a:ext cx="2520000" cy="3534800"/>
          </a:xfrm>
          <a:prstGeom prst="rect">
            <a:avLst/>
          </a:prstGeom>
          <a:noFill/>
          <a:ln>
            <a:noFill/>
          </a:ln>
        </p:spPr>
      </p:sp>
      <p:sp>
        <p:nvSpPr>
          <p:cNvPr id="56" name="Google Shape;56;g11fb2f023d2_0_340"/>
          <p:cNvSpPr txBox="1">
            <a:spLocks noGrp="1"/>
          </p:cNvSpPr>
          <p:nvPr>
            <p:ph type="body" idx="4"/>
          </p:nvPr>
        </p:nvSpPr>
        <p:spPr>
          <a:xfrm>
            <a:off x="3346887"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7" name="Google Shape;57;g11fb2f023d2_0_340"/>
          <p:cNvSpPr>
            <a:spLocks noGrp="1"/>
          </p:cNvSpPr>
          <p:nvPr>
            <p:ph type="pic" idx="5"/>
          </p:nvPr>
        </p:nvSpPr>
        <p:spPr>
          <a:xfrm>
            <a:off x="6173680" y="1384179"/>
            <a:ext cx="2520000" cy="3534800"/>
          </a:xfrm>
          <a:prstGeom prst="rect">
            <a:avLst/>
          </a:prstGeom>
          <a:noFill/>
          <a:ln>
            <a:noFill/>
          </a:ln>
        </p:spPr>
      </p:sp>
      <p:sp>
        <p:nvSpPr>
          <p:cNvPr id="58" name="Google Shape;58;g11fb2f023d2_0_340"/>
          <p:cNvSpPr txBox="1">
            <a:spLocks noGrp="1"/>
          </p:cNvSpPr>
          <p:nvPr>
            <p:ph type="body" idx="6"/>
          </p:nvPr>
        </p:nvSpPr>
        <p:spPr>
          <a:xfrm>
            <a:off x="6173681"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9" name="Google Shape;59;g11fb2f023d2_0_340"/>
          <p:cNvSpPr>
            <a:spLocks noGrp="1"/>
          </p:cNvSpPr>
          <p:nvPr>
            <p:ph type="pic" idx="7"/>
          </p:nvPr>
        </p:nvSpPr>
        <p:spPr>
          <a:xfrm>
            <a:off x="9078329" y="1397016"/>
            <a:ext cx="2520000" cy="3534800"/>
          </a:xfrm>
          <a:prstGeom prst="rect">
            <a:avLst/>
          </a:prstGeom>
          <a:noFill/>
          <a:ln>
            <a:noFill/>
          </a:ln>
        </p:spPr>
      </p:sp>
      <p:sp>
        <p:nvSpPr>
          <p:cNvPr id="60" name="Google Shape;60;g11fb2f023d2_0_340"/>
          <p:cNvSpPr txBox="1">
            <a:spLocks noGrp="1"/>
          </p:cNvSpPr>
          <p:nvPr>
            <p:ph type="body" idx="8"/>
          </p:nvPr>
        </p:nvSpPr>
        <p:spPr>
          <a:xfrm>
            <a:off x="9078331" y="5112751"/>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3003341"/>
      </p:ext>
    </p:extLst>
  </p:cSld>
  <p:clrMapOvr>
    <a:masterClrMapping/>
  </p:clrMapOvr>
  <p:extLst>
    <p:ext uri="{DCECCB84-F9BA-43D5-87BE-67443E8EF086}">
      <p15:sldGuideLst xmlns:p15="http://schemas.microsoft.com/office/powerpoint/2012/main">
        <p15:guide id="1" orient="horz" pos="305">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4_Title Slide - Light Photo">
  <p:cSld name="4_Title Slide - Light Photo">
    <p:bg>
      <p:bgPr>
        <a:solidFill>
          <a:srgbClr val="FBFBFB"/>
        </a:solidFill>
        <a:effectLst/>
      </p:bgPr>
    </p:bg>
    <p:spTree>
      <p:nvGrpSpPr>
        <p:cNvPr id="1" name="Shape 61"/>
        <p:cNvGrpSpPr/>
        <p:nvPr/>
      </p:nvGrpSpPr>
      <p:grpSpPr>
        <a:xfrm>
          <a:off x="0" y="0"/>
          <a:ext cx="0" cy="0"/>
          <a:chOff x="0" y="0"/>
          <a:chExt cx="0" cy="0"/>
        </a:xfrm>
      </p:grpSpPr>
      <p:sp>
        <p:nvSpPr>
          <p:cNvPr id="62" name="Google Shape;62;p39"/>
          <p:cNvSpPr>
            <a:spLocks noGrp="1"/>
          </p:cNvSpPr>
          <p:nvPr>
            <p:ph type="pic" idx="2"/>
          </p:nvPr>
        </p:nvSpPr>
        <p:spPr>
          <a:xfrm>
            <a:off x="0" y="0"/>
            <a:ext cx="12192000" cy="6858000"/>
          </a:xfrm>
          <a:prstGeom prst="rect">
            <a:avLst/>
          </a:prstGeom>
          <a:noFill/>
          <a:ln>
            <a:noFill/>
          </a:ln>
        </p:spPr>
      </p:sp>
      <p:sp>
        <p:nvSpPr>
          <p:cNvPr id="63" name="Google Shape;63;p39"/>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39"/>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006C92"/>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14248712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5_Title+Content+PhotoLeft">
  <p:cSld name="5_Title+Content+PhotoLeft">
    <p:bg>
      <p:bgPr>
        <a:solidFill>
          <a:srgbClr val="F6F6F6"/>
        </a:solidFill>
        <a:effectLst/>
      </p:bgPr>
    </p:bg>
    <p:spTree>
      <p:nvGrpSpPr>
        <p:cNvPr id="1" name="Shape 65"/>
        <p:cNvGrpSpPr/>
        <p:nvPr/>
      </p:nvGrpSpPr>
      <p:grpSpPr>
        <a:xfrm>
          <a:off x="0" y="0"/>
          <a:ext cx="0" cy="0"/>
          <a:chOff x="0" y="0"/>
          <a:chExt cx="0" cy="0"/>
        </a:xfrm>
      </p:grpSpPr>
      <p:sp>
        <p:nvSpPr>
          <p:cNvPr id="66" name="Google Shape;66;p40"/>
          <p:cNvSpPr txBox="1">
            <a:spLocks noGrp="1"/>
          </p:cNvSpPr>
          <p:nvPr>
            <p:ph type="ctrTitle"/>
          </p:nvPr>
        </p:nvSpPr>
        <p:spPr>
          <a:xfrm>
            <a:off x="406400" y="961853"/>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40"/>
          <p:cNvSpPr txBox="1">
            <a:spLocks noGrp="1"/>
          </p:cNvSpPr>
          <p:nvPr>
            <p:ph type="body" idx="1"/>
          </p:nvPr>
        </p:nvSpPr>
        <p:spPr>
          <a:xfrm>
            <a:off x="406400" y="1773660"/>
            <a:ext cx="55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68" name="Google Shape;68;p40"/>
          <p:cNvSpPr txBox="1">
            <a:spLocks noGrp="1"/>
          </p:cNvSpPr>
          <p:nvPr>
            <p:ph type="body" idx="2"/>
          </p:nvPr>
        </p:nvSpPr>
        <p:spPr>
          <a:xfrm>
            <a:off x="6189579" y="1773660"/>
            <a:ext cx="56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cxnSp>
        <p:nvCxnSpPr>
          <p:cNvPr id="69" name="Google Shape;69;p40"/>
          <p:cNvCxnSpPr/>
          <p:nvPr/>
        </p:nvCxnSpPr>
        <p:spPr>
          <a:xfrm rot="10800000">
            <a:off x="6092801" y="1694484"/>
            <a:ext cx="0" cy="4820000"/>
          </a:xfrm>
          <a:prstGeom prst="straightConnector1">
            <a:avLst/>
          </a:prstGeom>
          <a:noFill/>
          <a:ln w="9525" cap="flat" cmpd="sng">
            <a:solidFill>
              <a:schemeClr val="lt1"/>
            </a:solidFill>
            <a:prstDash val="solid"/>
            <a:round/>
            <a:headEnd type="none" w="sm" len="sm"/>
            <a:tailEnd type="none" w="sm" len="sm"/>
          </a:ln>
        </p:spPr>
      </p:cxnSp>
      <p:sp>
        <p:nvSpPr>
          <p:cNvPr id="70" name="Google Shape;70;p40"/>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71" name="Google Shape;71;p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877377" y="2906"/>
            <a:ext cx="3867545" cy="698177"/>
          </a:xfrm>
          <a:prstGeom prst="rect">
            <a:avLst/>
          </a:prstGeom>
          <a:noFill/>
          <a:ln>
            <a:noFill/>
          </a:ln>
        </p:spPr>
      </p:pic>
      <p:sp>
        <p:nvSpPr>
          <p:cNvPr id="72" name="Google Shape;72;p40"/>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73" name="Google Shape;73;p40"/>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4" name="Google Shape;74;p40"/>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75" name="Google Shape;75;p40"/>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396319096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6_Title Slide - White+Seal">
  <p:cSld name="6_Title Slide - White+Seal">
    <p:bg>
      <p:bgPr>
        <a:solidFill>
          <a:srgbClr val="003466"/>
        </a:solidFill>
        <a:effectLst/>
      </p:bgPr>
    </p:bg>
    <p:spTree>
      <p:nvGrpSpPr>
        <p:cNvPr id="1" name="Shape 76"/>
        <p:cNvGrpSpPr/>
        <p:nvPr/>
      </p:nvGrpSpPr>
      <p:grpSpPr>
        <a:xfrm>
          <a:off x="0" y="0"/>
          <a:ext cx="0" cy="0"/>
          <a:chOff x="0" y="0"/>
          <a:chExt cx="0" cy="0"/>
        </a:xfrm>
      </p:grpSpPr>
      <p:sp>
        <p:nvSpPr>
          <p:cNvPr id="77" name="Google Shape;77;p41"/>
          <p:cNvSpPr>
            <a:spLocks noGrp="1"/>
          </p:cNvSpPr>
          <p:nvPr>
            <p:ph type="pic" idx="2"/>
          </p:nvPr>
        </p:nvSpPr>
        <p:spPr>
          <a:xfrm>
            <a:off x="0" y="0"/>
            <a:ext cx="12192000" cy="6858000"/>
          </a:xfrm>
          <a:prstGeom prst="rect">
            <a:avLst/>
          </a:prstGeom>
          <a:noFill/>
          <a:ln>
            <a:noFill/>
          </a:ln>
        </p:spPr>
      </p:sp>
      <p:sp>
        <p:nvSpPr>
          <p:cNvPr id="78" name="Google Shape;78;p41"/>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41"/>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4239293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Section Slide-Light Photo">
  <p:cSld name="1_Section Slide-Light Photo">
    <p:bg>
      <p:bgPr>
        <a:solidFill>
          <a:srgbClr val="FBFBFB"/>
        </a:solidFill>
        <a:effectLst/>
      </p:bgPr>
    </p:bg>
    <p:spTree>
      <p:nvGrpSpPr>
        <p:cNvPr id="1" name="Shape 80"/>
        <p:cNvGrpSpPr/>
        <p:nvPr/>
      </p:nvGrpSpPr>
      <p:grpSpPr>
        <a:xfrm>
          <a:off x="0" y="0"/>
          <a:ext cx="0" cy="0"/>
          <a:chOff x="0" y="0"/>
          <a:chExt cx="0" cy="0"/>
        </a:xfrm>
      </p:grpSpPr>
      <p:sp>
        <p:nvSpPr>
          <p:cNvPr id="81" name="Google Shape;81;p42"/>
          <p:cNvSpPr>
            <a:spLocks noGrp="1"/>
          </p:cNvSpPr>
          <p:nvPr>
            <p:ph type="pic" idx="2"/>
          </p:nvPr>
        </p:nvSpPr>
        <p:spPr>
          <a:xfrm>
            <a:off x="0" y="0"/>
            <a:ext cx="12192000" cy="6858000"/>
          </a:xfrm>
          <a:prstGeom prst="rect">
            <a:avLst/>
          </a:prstGeom>
          <a:noFill/>
          <a:ln>
            <a:noFill/>
          </a:ln>
        </p:spPr>
      </p:sp>
      <p:sp>
        <p:nvSpPr>
          <p:cNvPr id="82" name="Google Shape;82;p42"/>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42"/>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006C92"/>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36573761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6_Section Slide">
  <p:cSld name="6_Section Slide">
    <p:bg>
      <p:bgPr>
        <a:solidFill>
          <a:srgbClr val="003466"/>
        </a:solidFill>
        <a:effectLst/>
      </p:bgPr>
    </p:bg>
    <p:spTree>
      <p:nvGrpSpPr>
        <p:cNvPr id="1" name="Shape 84"/>
        <p:cNvGrpSpPr/>
        <p:nvPr/>
      </p:nvGrpSpPr>
      <p:grpSpPr>
        <a:xfrm>
          <a:off x="0" y="0"/>
          <a:ext cx="0" cy="0"/>
          <a:chOff x="0" y="0"/>
          <a:chExt cx="0" cy="0"/>
        </a:xfrm>
      </p:grpSpPr>
      <p:sp>
        <p:nvSpPr>
          <p:cNvPr id="85" name="Google Shape;85;p43"/>
          <p:cNvSpPr>
            <a:spLocks noGrp="1"/>
          </p:cNvSpPr>
          <p:nvPr>
            <p:ph type="pic" idx="2"/>
          </p:nvPr>
        </p:nvSpPr>
        <p:spPr>
          <a:xfrm>
            <a:off x="0" y="320081"/>
            <a:ext cx="12192000" cy="6858000"/>
          </a:xfrm>
          <a:prstGeom prst="rect">
            <a:avLst/>
          </a:prstGeom>
          <a:noFill/>
          <a:ln>
            <a:noFill/>
          </a:ln>
        </p:spPr>
      </p:sp>
      <p:sp>
        <p:nvSpPr>
          <p:cNvPr id="86" name="Google Shape;86;p43"/>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43"/>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88" name="Google Shape;88;p43"/>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89" name="Google Shape;89;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877377" y="2906"/>
            <a:ext cx="3867545" cy="698177"/>
          </a:xfrm>
          <a:prstGeom prst="rect">
            <a:avLst/>
          </a:prstGeom>
          <a:noFill/>
          <a:ln>
            <a:noFill/>
          </a:ln>
        </p:spPr>
      </p:pic>
      <p:sp>
        <p:nvSpPr>
          <p:cNvPr id="90" name="Google Shape;90;p43"/>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91" name="Google Shape;91;p43"/>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 name="Google Shape;92;p43"/>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93" name="Google Shape;93;p43"/>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23746162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5_Section Slide 1">
  <p:cSld name="5_Section Slide 1">
    <p:bg>
      <p:bgPr>
        <a:solidFill>
          <a:srgbClr val="F6F6F6"/>
        </a:solidFill>
        <a:effectLst/>
      </p:bgPr>
    </p:bg>
    <p:spTree>
      <p:nvGrpSpPr>
        <p:cNvPr id="1" name="Shape 94"/>
        <p:cNvGrpSpPr/>
        <p:nvPr/>
      </p:nvGrpSpPr>
      <p:grpSpPr>
        <a:xfrm>
          <a:off x="0" y="0"/>
          <a:ext cx="0" cy="0"/>
          <a:chOff x="0" y="0"/>
          <a:chExt cx="0" cy="0"/>
        </a:xfrm>
      </p:grpSpPr>
      <p:sp>
        <p:nvSpPr>
          <p:cNvPr id="95" name="Google Shape;95;g11fb2f023d2_0_424"/>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11fb2f023d2_0_424"/>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600"/>
              </a:spcBef>
              <a:spcAft>
                <a:spcPts val="0"/>
              </a:spcAft>
              <a:buSzPts val="1500"/>
              <a:buNone/>
              <a:defRPr sz="2000">
                <a:solidFill>
                  <a:srgbClr val="565762"/>
                </a:solidFill>
              </a:defRPr>
            </a:lvl1pPr>
            <a:lvl2pPr lvl="1" algn="ctr" rtl="0">
              <a:lnSpc>
                <a:spcPct val="90000"/>
              </a:lnSpc>
              <a:spcBef>
                <a:spcPts val="1200"/>
              </a:spcBef>
              <a:spcAft>
                <a:spcPts val="0"/>
              </a:spcAft>
              <a:buSzPts val="1500"/>
              <a:buNone/>
              <a:defRPr>
                <a:solidFill>
                  <a:srgbClr val="929293"/>
                </a:solidFill>
              </a:defRPr>
            </a:lvl2pPr>
            <a:lvl3pPr lvl="2" algn="ctr" rtl="0">
              <a:lnSpc>
                <a:spcPct val="90000"/>
              </a:lnSpc>
              <a:spcBef>
                <a:spcPts val="1200"/>
              </a:spcBef>
              <a:spcAft>
                <a:spcPts val="0"/>
              </a:spcAft>
              <a:buSzPts val="1500"/>
              <a:buNone/>
              <a:defRPr>
                <a:solidFill>
                  <a:srgbClr val="929293"/>
                </a:solidFill>
              </a:defRPr>
            </a:lvl3pPr>
            <a:lvl4pPr lvl="3" algn="ctr" rtl="0">
              <a:lnSpc>
                <a:spcPct val="90000"/>
              </a:lnSpc>
              <a:spcBef>
                <a:spcPts val="1200"/>
              </a:spcBef>
              <a:spcAft>
                <a:spcPts val="0"/>
              </a:spcAft>
              <a:buSzPts val="1500"/>
              <a:buNone/>
              <a:defRPr>
                <a:solidFill>
                  <a:srgbClr val="929293"/>
                </a:solidFill>
              </a:defRPr>
            </a:lvl4pPr>
            <a:lvl5pPr lvl="4" algn="ctr" rtl="0">
              <a:lnSpc>
                <a:spcPct val="90000"/>
              </a:lnSpc>
              <a:spcBef>
                <a:spcPts val="1200"/>
              </a:spcBef>
              <a:spcAft>
                <a:spcPts val="0"/>
              </a:spcAft>
              <a:buSzPts val="15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5190251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rgbClr val="F6F6F6"/>
        </a:solidFill>
        <a:effectLst/>
      </p:bgPr>
    </p:bg>
    <p:spTree>
      <p:nvGrpSpPr>
        <p:cNvPr id="1" name="Shape 97"/>
        <p:cNvGrpSpPr/>
        <p:nvPr/>
      </p:nvGrpSpPr>
      <p:grpSpPr>
        <a:xfrm>
          <a:off x="0" y="0"/>
          <a:ext cx="0" cy="0"/>
          <a:chOff x="0" y="0"/>
          <a:chExt cx="0" cy="0"/>
        </a:xfrm>
      </p:grpSpPr>
      <p:sp>
        <p:nvSpPr>
          <p:cNvPr id="98" name="Google Shape;98;g11fb2f023d2_0_427"/>
          <p:cNvSpPr>
            <a:spLocks noGrp="1"/>
          </p:cNvSpPr>
          <p:nvPr>
            <p:ph type="pic" idx="2"/>
          </p:nvPr>
        </p:nvSpPr>
        <p:spPr>
          <a:xfrm>
            <a:off x="365761" y="1667333"/>
            <a:ext cx="11477200" cy="3181200"/>
          </a:xfrm>
          <a:prstGeom prst="rect">
            <a:avLst/>
          </a:prstGeom>
          <a:noFill/>
          <a:ln>
            <a:noFill/>
          </a:ln>
        </p:spPr>
      </p:sp>
      <p:sp>
        <p:nvSpPr>
          <p:cNvPr id="99" name="Google Shape;99;g11fb2f023d2_0_427"/>
          <p:cNvSpPr txBox="1">
            <a:spLocks noGrp="1"/>
          </p:cNvSpPr>
          <p:nvPr>
            <p:ph type="ctrTitle"/>
          </p:nvPr>
        </p:nvSpPr>
        <p:spPr>
          <a:xfrm>
            <a:off x="365761" y="855527"/>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g11fb2f023d2_0_427"/>
          <p:cNvSpPr txBox="1">
            <a:spLocks noGrp="1"/>
          </p:cNvSpPr>
          <p:nvPr>
            <p:ph type="body" idx="1"/>
          </p:nvPr>
        </p:nvSpPr>
        <p:spPr>
          <a:xfrm>
            <a:off x="365761" y="5099913"/>
            <a:ext cx="11477200" cy="1416000"/>
          </a:xfrm>
          <a:prstGeom prst="rect">
            <a:avLst/>
          </a:prstGeom>
          <a:noFill/>
          <a:ln>
            <a:noFill/>
          </a:ln>
        </p:spPr>
        <p:txBody>
          <a:bodyPr spcFirstLastPara="1" wrap="square" lIns="0" tIns="0" rIns="0" bIns="0" anchor="t" anchorCtr="0">
            <a:no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565762"/>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565762"/>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565762"/>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565762"/>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565762"/>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605949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0" y="286488"/>
            <a:ext cx="12192000" cy="942021"/>
          </a:xfrm>
        </p:spPr>
        <p:txBody>
          <a:bodyPr>
            <a:noAutofit/>
          </a:bodyPr>
          <a:lstStyle>
            <a:lvl1pPr algn="ctr">
              <a:defRPr sz="4800" b="1"/>
            </a:lvl1pPr>
          </a:lstStyle>
          <a:p>
            <a:r>
              <a:rPr lang="fr-CH"/>
              <a:t>Cliquez et modifiez le titre</a:t>
            </a:r>
            <a:endParaRPr lang="fr-FR" dirty="0"/>
          </a:p>
        </p:txBody>
      </p:sp>
      <p:sp>
        <p:nvSpPr>
          <p:cNvPr id="3" name="Sous-titre 2"/>
          <p:cNvSpPr>
            <a:spLocks noGrp="1"/>
          </p:cNvSpPr>
          <p:nvPr>
            <p:ph type="subTitle" idx="1"/>
          </p:nvPr>
        </p:nvSpPr>
        <p:spPr>
          <a:xfrm>
            <a:off x="724046" y="1249171"/>
            <a:ext cx="10743909" cy="796380"/>
          </a:xfrm>
        </p:spPr>
        <p:txBody>
          <a:bodyPr>
            <a:normAutofit/>
          </a:bodyPr>
          <a:lstStyle>
            <a:lvl1pPr marL="0" indent="0" algn="ctr">
              <a:buNone/>
              <a:defRPr sz="2933">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H"/>
              <a:t>Cliquez pour modifier le style des sous-titres du masque</a:t>
            </a:r>
            <a:endParaRPr lang="fr-FR" dirty="0"/>
          </a:p>
        </p:txBody>
      </p:sp>
      <p:sp>
        <p:nvSpPr>
          <p:cNvPr id="22"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sp>
        <p:nvSpPr>
          <p:cNvPr id="23"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7BE2843F-858A-49A8-A8E7-07DC26CD2D95}" type="datetime1">
              <a:rPr lang="fr-CH" smtClean="0"/>
              <a:t>22.02.2024</a:t>
            </a:fld>
            <a:endParaRPr lang="fr-CH" dirty="0"/>
          </a:p>
        </p:txBody>
      </p:sp>
      <p:pic>
        <p:nvPicPr>
          <p:cNvPr id="5" name="Imag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pic>
        <p:nvPicPr>
          <p:cNvPr id="6" name="Imag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4045" y="286489"/>
            <a:ext cx="10734847" cy="134391"/>
          </a:xfrm>
          <a:prstGeom prst="rect">
            <a:avLst/>
          </a:prstGeom>
        </p:spPr>
      </p:pic>
      <p:pic>
        <p:nvPicPr>
          <p:cNvPr id="11" name="Image 10" descr="vue aérienne unil"/>
          <p:cNvPicPr>
            <a:picLocks noChangeAspect="1"/>
          </p:cNvPicPr>
          <p:nvPr userDrawn="1"/>
        </p:nvPicPr>
        <p:blipFill rotWithShape="1">
          <a:blip r:embed="rId4" cstate="hqprint">
            <a:extLst>
              <a:ext uri="{28A0092B-C50C-407E-A947-70E740481C1C}">
                <a14:useLocalDpi xmlns:a14="http://schemas.microsoft.com/office/drawing/2010/main"/>
              </a:ext>
            </a:extLst>
          </a:blip>
          <a:srcRect l="-45" r="-197"/>
          <a:stretch/>
        </p:blipFill>
        <p:spPr>
          <a:xfrm>
            <a:off x="724044" y="2159001"/>
            <a:ext cx="10756091" cy="3581209"/>
          </a:xfrm>
          <a:prstGeom prst="rect">
            <a:avLst/>
          </a:prstGeom>
        </p:spPr>
      </p:pic>
    </p:spTree>
    <p:extLst>
      <p:ext uri="{BB962C8B-B14F-4D97-AF65-F5344CB8AC3E}">
        <p14:creationId xmlns:p14="http://schemas.microsoft.com/office/powerpoint/2010/main" val="7460342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512612"/>
            <a:ext cx="10972800" cy="4294651"/>
          </a:xfrm>
        </p:spPr>
        <p:txBody>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9"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lvl1pPr algn="l">
              <a:defRPr/>
            </a:lvl1pPr>
          </a:lstStyle>
          <a:p>
            <a:r>
              <a:rPr lang="fr-CH"/>
              <a:t>Cliquez et modifiez le titre</a:t>
            </a:r>
            <a:endParaRPr lang="fr-FR" dirty="0"/>
          </a:p>
        </p:txBody>
      </p:sp>
      <p:sp>
        <p:nvSpPr>
          <p:cNvPr id="16"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C969740F-DA41-4B4A-BC74-99863896665F}" type="datetime1">
              <a:rPr lang="fr-CH" smtClean="0"/>
              <a:t>22.02.2024</a:t>
            </a:fld>
            <a:endParaRPr lang="fr-CH" dirty="0"/>
          </a:p>
        </p:txBody>
      </p:sp>
      <p:sp>
        <p:nvSpPr>
          <p:cNvPr id="11"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14" name="Imag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975353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6F6F6"/>
        </a:solidFill>
        <a:effectLst/>
      </p:bgPr>
    </p:bg>
    <p:spTree>
      <p:nvGrpSpPr>
        <p:cNvPr id="1" name="Shape 35"/>
        <p:cNvGrpSpPr/>
        <p:nvPr/>
      </p:nvGrpSpPr>
      <p:grpSpPr>
        <a:xfrm>
          <a:off x="0" y="0"/>
          <a:ext cx="0" cy="0"/>
          <a:chOff x="0" y="0"/>
          <a:chExt cx="0" cy="0"/>
        </a:xfrm>
      </p:grpSpPr>
      <p:sp>
        <p:nvSpPr>
          <p:cNvPr id="36" name="Google Shape;36;p38"/>
          <p:cNvSpPr>
            <a:spLocks noGrp="1"/>
          </p:cNvSpPr>
          <p:nvPr>
            <p:ph type="pic" idx="2"/>
          </p:nvPr>
        </p:nvSpPr>
        <p:spPr>
          <a:xfrm>
            <a:off x="520091" y="1384179"/>
            <a:ext cx="2520000" cy="3534800"/>
          </a:xfrm>
          <a:prstGeom prst="rect">
            <a:avLst/>
          </a:prstGeom>
          <a:noFill/>
          <a:ln>
            <a:noFill/>
          </a:ln>
        </p:spPr>
      </p:sp>
      <p:sp>
        <p:nvSpPr>
          <p:cNvPr id="37" name="Google Shape;37;p38"/>
          <p:cNvSpPr txBox="1">
            <a:spLocks noGrp="1"/>
          </p:cNvSpPr>
          <p:nvPr>
            <p:ph type="ctrTitle"/>
          </p:nvPr>
        </p:nvSpPr>
        <p:spPr>
          <a:xfrm>
            <a:off x="520091" y="978275"/>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520092"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9" name="Google Shape;39;p38"/>
          <p:cNvSpPr>
            <a:spLocks noGrp="1"/>
          </p:cNvSpPr>
          <p:nvPr>
            <p:ph type="pic" idx="3"/>
          </p:nvPr>
        </p:nvSpPr>
        <p:spPr>
          <a:xfrm>
            <a:off x="3346885" y="1384179"/>
            <a:ext cx="2520000" cy="3534800"/>
          </a:xfrm>
          <a:prstGeom prst="rect">
            <a:avLst/>
          </a:prstGeom>
          <a:noFill/>
          <a:ln>
            <a:noFill/>
          </a:ln>
        </p:spPr>
      </p:sp>
      <p:sp>
        <p:nvSpPr>
          <p:cNvPr id="40" name="Google Shape;40;p38"/>
          <p:cNvSpPr txBox="1">
            <a:spLocks noGrp="1"/>
          </p:cNvSpPr>
          <p:nvPr>
            <p:ph type="body" idx="4"/>
          </p:nvPr>
        </p:nvSpPr>
        <p:spPr>
          <a:xfrm>
            <a:off x="3346887"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1" name="Google Shape;41;p38"/>
          <p:cNvSpPr>
            <a:spLocks noGrp="1"/>
          </p:cNvSpPr>
          <p:nvPr>
            <p:ph type="pic" idx="5"/>
          </p:nvPr>
        </p:nvSpPr>
        <p:spPr>
          <a:xfrm>
            <a:off x="6173680" y="1384179"/>
            <a:ext cx="2520000" cy="3534800"/>
          </a:xfrm>
          <a:prstGeom prst="rect">
            <a:avLst/>
          </a:prstGeom>
          <a:noFill/>
          <a:ln>
            <a:noFill/>
          </a:ln>
        </p:spPr>
      </p:sp>
      <p:sp>
        <p:nvSpPr>
          <p:cNvPr id="42" name="Google Shape;42;p38"/>
          <p:cNvSpPr txBox="1">
            <a:spLocks noGrp="1"/>
          </p:cNvSpPr>
          <p:nvPr>
            <p:ph type="body" idx="6"/>
          </p:nvPr>
        </p:nvSpPr>
        <p:spPr>
          <a:xfrm>
            <a:off x="6173681"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3" name="Google Shape;43;p38"/>
          <p:cNvSpPr>
            <a:spLocks noGrp="1"/>
          </p:cNvSpPr>
          <p:nvPr>
            <p:ph type="pic" idx="7"/>
          </p:nvPr>
        </p:nvSpPr>
        <p:spPr>
          <a:xfrm>
            <a:off x="9078329" y="1397016"/>
            <a:ext cx="2520000" cy="3534800"/>
          </a:xfrm>
          <a:prstGeom prst="rect">
            <a:avLst/>
          </a:prstGeom>
          <a:noFill/>
          <a:ln>
            <a:noFill/>
          </a:ln>
        </p:spPr>
      </p:sp>
      <p:sp>
        <p:nvSpPr>
          <p:cNvPr id="44" name="Google Shape;44;p38"/>
          <p:cNvSpPr txBox="1">
            <a:spLocks noGrp="1"/>
          </p:cNvSpPr>
          <p:nvPr>
            <p:ph type="body" idx="8"/>
          </p:nvPr>
        </p:nvSpPr>
        <p:spPr>
          <a:xfrm>
            <a:off x="9078331" y="5112751"/>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5" name="Google Shape;45;p38"/>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6" name="Google Shape;46;p38"/>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47" name="Google Shape;47;p38"/>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48" name="Google Shape;48;p38"/>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9" name="Google Shape;49;p38"/>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50" name="Google Shape;50;p38"/>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42201766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0"/>
            <a:ext cx="10363200" cy="1425429"/>
          </a:xfrm>
        </p:spPr>
        <p:txBody>
          <a:bodyPr anchor="t">
            <a:normAutofit/>
          </a:bodyPr>
          <a:lstStyle>
            <a:lvl1pPr algn="l">
              <a:defRPr sz="4800" b="1" cap="all"/>
            </a:lvl1pPr>
          </a:lstStyle>
          <a:p>
            <a:r>
              <a:rPr lang="fr-CH"/>
              <a:t>Cliquez et modifiez le titre</a:t>
            </a:r>
            <a:endParaRPr lang="fr-FR" dirty="0"/>
          </a:p>
        </p:txBody>
      </p:sp>
      <p:sp>
        <p:nvSpPr>
          <p:cNvPr id="3" name="Espace réservé du texte 2"/>
          <p:cNvSpPr>
            <a:spLocks noGrp="1"/>
          </p:cNvSpPr>
          <p:nvPr>
            <p:ph type="body" idx="1"/>
          </p:nvPr>
        </p:nvSpPr>
        <p:spPr>
          <a:xfrm>
            <a:off x="963084" y="2906713"/>
            <a:ext cx="10363200" cy="1500187"/>
          </a:xfrm>
        </p:spPr>
        <p:txBody>
          <a:bodyPr anchor="b">
            <a:normAutofit/>
          </a:bodyPr>
          <a:lstStyle>
            <a:lvl1pPr marL="0" indent="0">
              <a:buNone/>
              <a:defRPr sz="2933">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Cliquez pour modifier les styles du texte du masque</a:t>
            </a:r>
          </a:p>
        </p:txBody>
      </p:sp>
      <p:sp>
        <p:nvSpPr>
          <p:cNvPr id="10"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C54701B8-2315-4F5B-A895-99615CF18E83}" type="datetime1">
              <a:rPr lang="fr-CH" smtClean="0"/>
              <a:t>22.02.2024</a:t>
            </a:fld>
            <a:endParaRPr lang="fr-CH" dirty="0"/>
          </a:p>
        </p:txBody>
      </p:sp>
      <p:sp>
        <p:nvSpPr>
          <p:cNvPr id="12"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9003608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CH"/>
              <a:t>Cliquez et modifiez le titre</a:t>
            </a:r>
            <a:endParaRPr lang="fr-FR" dirty="0"/>
          </a:p>
        </p:txBody>
      </p:sp>
      <p:sp>
        <p:nvSpPr>
          <p:cNvPr id="3" name="Espace réservé du contenu 2"/>
          <p:cNvSpPr>
            <a:spLocks noGrp="1"/>
          </p:cNvSpPr>
          <p:nvPr>
            <p:ph sz="half" idx="1"/>
          </p:nvPr>
        </p:nvSpPr>
        <p:spPr>
          <a:xfrm>
            <a:off x="609600" y="1600200"/>
            <a:ext cx="5384800" cy="425719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dirty="0"/>
          </a:p>
        </p:txBody>
      </p:sp>
      <p:sp>
        <p:nvSpPr>
          <p:cNvPr id="4" name="Espace réservé du contenu 3"/>
          <p:cNvSpPr>
            <a:spLocks noGrp="1"/>
          </p:cNvSpPr>
          <p:nvPr>
            <p:ph sz="half" idx="2"/>
          </p:nvPr>
        </p:nvSpPr>
        <p:spPr>
          <a:xfrm>
            <a:off x="6197600" y="1600202"/>
            <a:ext cx="5384800" cy="425719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1" name="Espace réservé de la date 3"/>
          <p:cNvSpPr>
            <a:spLocks noGrp="1"/>
          </p:cNvSpPr>
          <p:nvPr>
            <p:ph type="dt" sz="half" idx="10"/>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DFB78584-3F44-44DF-9212-70701990582C}" type="datetime1">
              <a:rPr lang="fr-CH" smtClean="0"/>
              <a:t>22.02.2024</a:t>
            </a:fld>
            <a:endParaRPr lang="fr-CH" dirty="0"/>
          </a:p>
        </p:txBody>
      </p:sp>
      <p:sp>
        <p:nvSpPr>
          <p:cNvPr id="13"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9" name="Imag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4453422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CH"/>
              <a:t>Cliquez et modifiez le titre</a:t>
            </a:r>
            <a:endParaRPr lang="fr-FR" dirty="0"/>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4" name="Espace réservé du contenu 3"/>
          <p:cNvSpPr>
            <a:spLocks noGrp="1"/>
          </p:cNvSpPr>
          <p:nvPr>
            <p:ph sz="half" idx="2"/>
          </p:nvPr>
        </p:nvSpPr>
        <p:spPr>
          <a:xfrm>
            <a:off x="609600" y="2174877"/>
            <a:ext cx="5386917" cy="369923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CH"/>
              <a:t>Cliquez pour modifier les styles du texte du masque</a:t>
            </a:r>
          </a:p>
        </p:txBody>
      </p:sp>
      <p:sp>
        <p:nvSpPr>
          <p:cNvPr id="6" name="Espace réservé du contenu 5"/>
          <p:cNvSpPr>
            <a:spLocks noGrp="1"/>
          </p:cNvSpPr>
          <p:nvPr>
            <p:ph sz="quarter" idx="4"/>
          </p:nvPr>
        </p:nvSpPr>
        <p:spPr>
          <a:xfrm>
            <a:off x="6193369" y="2174877"/>
            <a:ext cx="5389033" cy="369923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3" name="Espace réservé de la date 3"/>
          <p:cNvSpPr>
            <a:spLocks noGrp="1"/>
          </p:cNvSpPr>
          <p:nvPr>
            <p:ph type="dt" sz="half" idx="1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679568C1-5627-4580-8482-28650FD6CA92}" type="datetime1">
              <a:rPr lang="fr-CH" smtClean="0"/>
              <a:t>22.02.2024</a:t>
            </a:fld>
            <a:endParaRPr lang="fr-CH" dirty="0"/>
          </a:p>
        </p:txBody>
      </p:sp>
      <p:sp>
        <p:nvSpPr>
          <p:cNvPr id="14" name="Espace réservé du pied de page 4"/>
          <p:cNvSpPr>
            <a:spLocks noGrp="1"/>
          </p:cNvSpPr>
          <p:nvPr>
            <p:ph type="ftr" sz="quarter" idx="1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15" name="Espace réservé du numéro de diapositive 5"/>
          <p:cNvSpPr>
            <a:spLocks noGrp="1"/>
          </p:cNvSpPr>
          <p:nvPr>
            <p:ph type="sldNum" sz="quarter" idx="1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11"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28410772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9"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C4162536-12A1-483C-9F42-F1527B0FA03A}" type="datetime1">
              <a:rPr lang="fr-CH" smtClean="0"/>
              <a:t>22.02.2024</a:t>
            </a:fld>
            <a:endParaRPr lang="fr-CH" dirty="0"/>
          </a:p>
        </p:txBody>
      </p:sp>
      <p:sp>
        <p:nvSpPr>
          <p:cNvPr id="10"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11"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4095846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35FE4989-6651-4FC8-B278-79BE4A6D7AD8}" type="datetime1">
              <a:rPr lang="fr-CH" smtClean="0"/>
              <a:t>22.02.2024</a:t>
            </a:fld>
            <a:endParaRPr lang="fr-CH" dirty="0"/>
          </a:p>
        </p:txBody>
      </p:sp>
      <p:sp>
        <p:nvSpPr>
          <p:cNvPr id="9"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10"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6" name="Imag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32740231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667" b="1"/>
            </a:lvl1pPr>
          </a:lstStyle>
          <a:p>
            <a:r>
              <a:rPr lang="fr-CH"/>
              <a:t>Cliquez et modifiez le titre</a:t>
            </a:r>
            <a:endParaRPr lang="fr-FR"/>
          </a:p>
        </p:txBody>
      </p:sp>
      <p:sp>
        <p:nvSpPr>
          <p:cNvPr id="3" name="Espace réservé du contenu 2"/>
          <p:cNvSpPr>
            <a:spLocks noGrp="1"/>
          </p:cNvSpPr>
          <p:nvPr>
            <p:ph idx="1"/>
          </p:nvPr>
        </p:nvSpPr>
        <p:spPr>
          <a:xfrm>
            <a:off x="4766733" y="273051"/>
            <a:ext cx="6815667" cy="555927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609602" y="1435100"/>
            <a:ext cx="4011084" cy="439722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CH"/>
              <a:t>Cliquez pour modifier les styles du texte du masque</a:t>
            </a:r>
          </a:p>
        </p:txBody>
      </p:sp>
      <p:sp>
        <p:nvSpPr>
          <p:cNvPr id="11" name="Espace réservé de la date 3"/>
          <p:cNvSpPr>
            <a:spLocks noGrp="1"/>
          </p:cNvSpPr>
          <p:nvPr>
            <p:ph type="dt" sz="half" idx="10"/>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8F8A3DFB-F88F-4CEB-BD9F-D3CCA538C2B4}" type="datetime1">
              <a:rPr lang="fr-CH" smtClean="0"/>
              <a:t>22.02.2024</a:t>
            </a:fld>
            <a:endParaRPr lang="fr-CH" dirty="0"/>
          </a:p>
        </p:txBody>
      </p:sp>
      <p:sp>
        <p:nvSpPr>
          <p:cNvPr id="12"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13"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9" name="Imag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584299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ctr">
              <a:defRPr sz="2667" b="1"/>
            </a:lvl1pPr>
          </a:lstStyle>
          <a:p>
            <a:r>
              <a:rPr lang="fr-CH"/>
              <a:t>Cliquez et modifiez le titre</a:t>
            </a:r>
            <a:endParaRPr lang="fr-FR" dirty="0"/>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fr-CH"/>
              <a:t>Faire glisser l'image vers l'espace réservé ou cliquer sur l'icône pour l'ajouter</a:t>
            </a:r>
            <a:endParaRPr lang="fr-FR"/>
          </a:p>
        </p:txBody>
      </p:sp>
      <p:sp>
        <p:nvSpPr>
          <p:cNvPr id="4" name="Espace réservé du texte 3"/>
          <p:cNvSpPr>
            <a:spLocks noGrp="1"/>
          </p:cNvSpPr>
          <p:nvPr>
            <p:ph type="body" sz="half" idx="2"/>
          </p:nvPr>
        </p:nvSpPr>
        <p:spPr>
          <a:xfrm>
            <a:off x="2389717" y="5367338"/>
            <a:ext cx="7315200" cy="804863"/>
          </a:xfrm>
        </p:spPr>
        <p:txBody>
          <a:bodyPr/>
          <a:lstStyle>
            <a:lvl1pPr marL="0" indent="0" algn="ctr">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CH"/>
              <a:t>Cliquez pour modifier les styles du texte du masque</a:t>
            </a:r>
          </a:p>
        </p:txBody>
      </p:sp>
      <p:sp>
        <p:nvSpPr>
          <p:cNvPr id="11" name="Espace réservé de la date 3"/>
          <p:cNvSpPr>
            <a:spLocks noGrp="1"/>
          </p:cNvSpPr>
          <p:nvPr>
            <p:ph type="dt" sz="half" idx="10"/>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11911CC7-C347-47FD-8D29-5A468ED3720E}" type="datetime1">
              <a:rPr lang="fr-CH" smtClean="0"/>
              <a:t>22.02.2024</a:t>
            </a:fld>
            <a:endParaRPr lang="fr-CH" dirty="0"/>
          </a:p>
        </p:txBody>
      </p:sp>
      <p:sp>
        <p:nvSpPr>
          <p:cNvPr id="12"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13"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9" name="Imag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405824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4"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86C9CD42-6825-482E-87CC-FF3064696BD1}" type="datetime1">
              <a:rPr lang="fr-CH" smtClean="0"/>
              <a:t>22.02.2024</a:t>
            </a:fld>
            <a:endParaRPr lang="fr-CH" dirty="0"/>
          </a:p>
        </p:txBody>
      </p:sp>
      <p:sp>
        <p:nvSpPr>
          <p:cNvPr id="10"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11"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135" y="5917279"/>
            <a:ext cx="10752000" cy="515755"/>
          </a:xfrm>
          <a:prstGeom prst="rect">
            <a:avLst/>
          </a:prstGeom>
        </p:spPr>
      </p:pic>
    </p:spTree>
    <p:extLst>
      <p:ext uri="{BB962C8B-B14F-4D97-AF65-F5344CB8AC3E}">
        <p14:creationId xmlns:p14="http://schemas.microsoft.com/office/powerpoint/2010/main" val="11286274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12" name="Espace réservé de la date 3"/>
          <p:cNvSpPr>
            <a:spLocks noGrp="1"/>
          </p:cNvSpPr>
          <p:nvPr>
            <p:ph type="dt" sz="half" idx="2"/>
          </p:nvPr>
        </p:nvSpPr>
        <p:spPr>
          <a:xfrm>
            <a:off x="4430781" y="6442966"/>
            <a:ext cx="2844800" cy="365125"/>
          </a:xfrm>
          <a:prstGeom prst="rect">
            <a:avLst/>
          </a:prstGeom>
        </p:spPr>
        <p:txBody>
          <a:bodyPr anchor="ctr" anchorCtr="0"/>
          <a:lstStyle>
            <a:lvl1pPr algn="ctr">
              <a:defRPr lang="fr-CH" sz="1600" kern="1200" smtClean="0">
                <a:solidFill>
                  <a:schemeClr val="tx1">
                    <a:tint val="75000"/>
                  </a:schemeClr>
                </a:solidFill>
                <a:latin typeface="Arial"/>
                <a:ea typeface="+mn-ea"/>
                <a:cs typeface="+mn-cs"/>
              </a:defRPr>
            </a:lvl1pPr>
          </a:lstStyle>
          <a:p>
            <a:fld id="{A127CDD1-F176-4ADF-9793-D6B3CF55340C}" type="datetime1">
              <a:rPr lang="fr-CH" smtClean="0"/>
              <a:t>22.02.2024</a:t>
            </a:fld>
            <a:endParaRPr lang="fr-CH" dirty="0"/>
          </a:p>
        </p:txBody>
      </p:sp>
      <p:sp>
        <p:nvSpPr>
          <p:cNvPr id="8" name="Espace réservé du pied de page 4"/>
          <p:cNvSpPr>
            <a:spLocks noGrp="1"/>
          </p:cNvSpPr>
          <p:nvPr>
            <p:ph type="ftr" sz="quarter" idx="3"/>
          </p:nvPr>
        </p:nvSpPr>
        <p:spPr>
          <a:xfrm>
            <a:off x="609602" y="6442966"/>
            <a:ext cx="3739508" cy="365125"/>
          </a:xfrm>
          <a:prstGeom prst="rect">
            <a:avLst/>
          </a:prstGeom>
          <a:ln>
            <a:noFill/>
          </a:ln>
        </p:spPr>
        <p:txBody>
          <a:bodyPr vert="horz" lIns="91440" tIns="45720" rIns="91440" bIns="45720" rtlCol="0" anchor="ctr"/>
          <a:lstStyle>
            <a:lvl1pPr algn="l">
              <a:defRPr sz="1600">
                <a:solidFill>
                  <a:schemeClr val="tx1">
                    <a:tint val="75000"/>
                  </a:schemeClr>
                </a:solidFill>
                <a:latin typeface="Arial"/>
              </a:defRPr>
            </a:lvl1pPr>
          </a:lstStyle>
          <a:p>
            <a:endParaRPr lang="fr-FR" dirty="0"/>
          </a:p>
        </p:txBody>
      </p:sp>
      <p:sp>
        <p:nvSpPr>
          <p:cNvPr id="9" name="Espace réservé du numéro de diapositive 5"/>
          <p:cNvSpPr>
            <a:spLocks noGrp="1"/>
          </p:cNvSpPr>
          <p:nvPr>
            <p:ph type="sldNum" sz="quarter" idx="4"/>
          </p:nvPr>
        </p:nvSpPr>
        <p:spPr>
          <a:xfrm>
            <a:off x="10026269" y="6442966"/>
            <a:ext cx="1542425"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r"/>
            <a:fld id="{879F8CDA-3D76-8147-A783-F8EF6F842A04}" type="slidenum">
              <a:rPr lang="fr-FR" smtClean="0">
                <a:latin typeface="Arial"/>
              </a:rPr>
              <a:pPr algn="r"/>
              <a:t>‹#›</a:t>
            </a:fld>
            <a:r>
              <a:rPr lang="fr-FR" dirty="0">
                <a:latin typeface="Arial"/>
              </a:rPr>
              <a:t> </a:t>
            </a:r>
          </a:p>
        </p:txBody>
      </p:sp>
    </p:spTree>
    <p:extLst>
      <p:ext uri="{BB962C8B-B14F-4D97-AF65-F5344CB8AC3E}">
        <p14:creationId xmlns:p14="http://schemas.microsoft.com/office/powerpoint/2010/main" val="25545445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09585">
              <a:defRPr/>
            </a:pPr>
            <a:fld id="{09D5600C-BF27-408A-BFA8-36ED27CB597C}" type="datetime1">
              <a:rPr lang="fr-CH" sz="2400" smtClean="0">
                <a:solidFill>
                  <a:srgbClr val="000000"/>
                </a:solidFill>
              </a:rPr>
              <a:pPr defTabSz="609585">
                <a:defRPr/>
              </a:pPr>
              <a:t>22.02.2024</a:t>
            </a:fld>
            <a:endParaRPr lang="en-US" sz="2400">
              <a:solidFill>
                <a:srgbClr val="000000"/>
              </a:solidFill>
            </a:endParaRPr>
          </a:p>
        </p:txBody>
      </p:sp>
      <p:sp>
        <p:nvSpPr>
          <p:cNvPr id="5" name="Footer Placeholder 4"/>
          <p:cNvSpPr>
            <a:spLocks noGrp="1"/>
          </p:cNvSpPr>
          <p:nvPr>
            <p:ph type="ftr" sz="quarter" idx="11"/>
          </p:nvPr>
        </p:nvSpPr>
        <p:spPr/>
        <p:txBody>
          <a:bodyPr/>
          <a:lstStyle/>
          <a:p>
            <a:pPr defTabSz="609585">
              <a:defRPr/>
            </a:pPr>
            <a:endParaRPr lang="en-US" sz="2400">
              <a:solidFill>
                <a:srgbClr val="000000"/>
              </a:solidFill>
            </a:endParaRPr>
          </a:p>
        </p:txBody>
      </p:sp>
      <p:sp>
        <p:nvSpPr>
          <p:cNvPr id="6" name="Slide Number Placeholder 5"/>
          <p:cNvSpPr>
            <a:spLocks noGrp="1"/>
          </p:cNvSpPr>
          <p:nvPr>
            <p:ph type="sldNum" sz="quarter" idx="12"/>
          </p:nvPr>
        </p:nvSpPr>
        <p:spPr/>
        <p:txBody>
          <a:bodyPr/>
          <a:lstStyle/>
          <a:p>
            <a:pPr defTabSz="609585">
              <a:defRPr/>
            </a:pPr>
            <a:fld id="{C9FCCCE7-0781-B642-8859-6664EB09E19B}" type="slidenum">
              <a:rPr lang="en-US" sz="2400" smtClean="0">
                <a:solidFill>
                  <a:srgbClr val="000000"/>
                </a:solidFill>
              </a:rPr>
              <a:pPr defTabSz="609585">
                <a:defRPr/>
              </a:pPr>
              <a:t>‹#›</a:t>
            </a:fld>
            <a:endParaRPr lang="en-US" sz="2400">
              <a:solidFill>
                <a:srgbClr val="000000"/>
              </a:solidFill>
            </a:endParaRPr>
          </a:p>
        </p:txBody>
      </p:sp>
      <p:cxnSp>
        <p:nvCxnSpPr>
          <p:cNvPr id="7" name="Straight Connector 6"/>
          <p:cNvCxnSpPr/>
          <p:nvPr userDrawn="1"/>
        </p:nvCxnSpPr>
        <p:spPr>
          <a:xfrm>
            <a:off x="551146" y="1252603"/>
            <a:ext cx="1108970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317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Custom Layout 1">
  <p:cSld name="6_Custom Layout 1">
    <p:bg>
      <p:bgPr>
        <a:solidFill>
          <a:srgbClr val="F6F6F6"/>
        </a:solidFill>
        <a:effectLst/>
      </p:bgPr>
    </p:bg>
    <p:spTree>
      <p:nvGrpSpPr>
        <p:cNvPr id="1" name="Shape 51"/>
        <p:cNvGrpSpPr/>
        <p:nvPr/>
      </p:nvGrpSpPr>
      <p:grpSpPr>
        <a:xfrm>
          <a:off x="0" y="0"/>
          <a:ext cx="0" cy="0"/>
          <a:chOff x="0" y="0"/>
          <a:chExt cx="0" cy="0"/>
        </a:xfrm>
      </p:grpSpPr>
      <p:sp>
        <p:nvSpPr>
          <p:cNvPr id="52" name="Google Shape;52;g11fb2f023d2_0_340"/>
          <p:cNvSpPr>
            <a:spLocks noGrp="1"/>
          </p:cNvSpPr>
          <p:nvPr>
            <p:ph type="pic" idx="2"/>
          </p:nvPr>
        </p:nvSpPr>
        <p:spPr>
          <a:xfrm>
            <a:off x="520091" y="1384179"/>
            <a:ext cx="2520000" cy="3534800"/>
          </a:xfrm>
          <a:prstGeom prst="rect">
            <a:avLst/>
          </a:prstGeom>
          <a:noFill/>
          <a:ln>
            <a:noFill/>
          </a:ln>
        </p:spPr>
      </p:sp>
      <p:sp>
        <p:nvSpPr>
          <p:cNvPr id="53" name="Google Shape;53;g11fb2f023d2_0_340"/>
          <p:cNvSpPr txBox="1">
            <a:spLocks noGrp="1"/>
          </p:cNvSpPr>
          <p:nvPr>
            <p:ph type="ctrTitle"/>
          </p:nvPr>
        </p:nvSpPr>
        <p:spPr>
          <a:xfrm>
            <a:off x="520091" y="978275"/>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g11fb2f023d2_0_340"/>
          <p:cNvSpPr txBox="1">
            <a:spLocks noGrp="1"/>
          </p:cNvSpPr>
          <p:nvPr>
            <p:ph type="body" idx="1"/>
          </p:nvPr>
        </p:nvSpPr>
        <p:spPr>
          <a:xfrm>
            <a:off x="520092"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5" name="Google Shape;55;g11fb2f023d2_0_340"/>
          <p:cNvSpPr>
            <a:spLocks noGrp="1"/>
          </p:cNvSpPr>
          <p:nvPr>
            <p:ph type="pic" idx="3"/>
          </p:nvPr>
        </p:nvSpPr>
        <p:spPr>
          <a:xfrm>
            <a:off x="3346885" y="1384179"/>
            <a:ext cx="2520000" cy="3534800"/>
          </a:xfrm>
          <a:prstGeom prst="rect">
            <a:avLst/>
          </a:prstGeom>
          <a:noFill/>
          <a:ln>
            <a:noFill/>
          </a:ln>
        </p:spPr>
      </p:sp>
      <p:sp>
        <p:nvSpPr>
          <p:cNvPr id="56" name="Google Shape;56;g11fb2f023d2_0_340"/>
          <p:cNvSpPr txBox="1">
            <a:spLocks noGrp="1"/>
          </p:cNvSpPr>
          <p:nvPr>
            <p:ph type="body" idx="4"/>
          </p:nvPr>
        </p:nvSpPr>
        <p:spPr>
          <a:xfrm>
            <a:off x="3346887"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7" name="Google Shape;57;g11fb2f023d2_0_340"/>
          <p:cNvSpPr>
            <a:spLocks noGrp="1"/>
          </p:cNvSpPr>
          <p:nvPr>
            <p:ph type="pic" idx="5"/>
          </p:nvPr>
        </p:nvSpPr>
        <p:spPr>
          <a:xfrm>
            <a:off x="6173680" y="1384179"/>
            <a:ext cx="2520000" cy="3534800"/>
          </a:xfrm>
          <a:prstGeom prst="rect">
            <a:avLst/>
          </a:prstGeom>
          <a:noFill/>
          <a:ln>
            <a:noFill/>
          </a:ln>
        </p:spPr>
      </p:sp>
      <p:sp>
        <p:nvSpPr>
          <p:cNvPr id="58" name="Google Shape;58;g11fb2f023d2_0_340"/>
          <p:cNvSpPr txBox="1">
            <a:spLocks noGrp="1"/>
          </p:cNvSpPr>
          <p:nvPr>
            <p:ph type="body" idx="6"/>
          </p:nvPr>
        </p:nvSpPr>
        <p:spPr>
          <a:xfrm>
            <a:off x="6173681"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9" name="Google Shape;59;g11fb2f023d2_0_340"/>
          <p:cNvSpPr>
            <a:spLocks noGrp="1"/>
          </p:cNvSpPr>
          <p:nvPr>
            <p:ph type="pic" idx="7"/>
          </p:nvPr>
        </p:nvSpPr>
        <p:spPr>
          <a:xfrm>
            <a:off x="9078329" y="1397016"/>
            <a:ext cx="2520000" cy="3534800"/>
          </a:xfrm>
          <a:prstGeom prst="rect">
            <a:avLst/>
          </a:prstGeom>
          <a:noFill/>
          <a:ln>
            <a:noFill/>
          </a:ln>
        </p:spPr>
      </p:sp>
      <p:sp>
        <p:nvSpPr>
          <p:cNvPr id="60" name="Google Shape;60;g11fb2f023d2_0_340"/>
          <p:cNvSpPr txBox="1">
            <a:spLocks noGrp="1"/>
          </p:cNvSpPr>
          <p:nvPr>
            <p:ph type="body" idx="8"/>
          </p:nvPr>
        </p:nvSpPr>
        <p:spPr>
          <a:xfrm>
            <a:off x="9078331" y="5112751"/>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3683734"/>
      </p:ext>
    </p:extLst>
  </p:cSld>
  <p:clrMapOvr>
    <a:masterClrMapping/>
  </p:clrMapOvr>
  <p:extLst>
    <p:ext uri="{DCECCB84-F9BA-43D5-87BE-67443E8EF086}">
      <p15:sldGuideLst xmlns:p15="http://schemas.microsoft.com/office/powerpoint/2012/main">
        <p15:guide id="1" orient="horz" pos="305">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Slide - Light Photo">
  <p:cSld name="4_Title Slide - Light Photo">
    <p:bg>
      <p:bgPr>
        <a:solidFill>
          <a:srgbClr val="FBFBFB"/>
        </a:solidFill>
        <a:effectLst/>
      </p:bgPr>
    </p:bg>
    <p:spTree>
      <p:nvGrpSpPr>
        <p:cNvPr id="1" name="Shape 61"/>
        <p:cNvGrpSpPr/>
        <p:nvPr/>
      </p:nvGrpSpPr>
      <p:grpSpPr>
        <a:xfrm>
          <a:off x="0" y="0"/>
          <a:ext cx="0" cy="0"/>
          <a:chOff x="0" y="0"/>
          <a:chExt cx="0" cy="0"/>
        </a:xfrm>
      </p:grpSpPr>
      <p:sp>
        <p:nvSpPr>
          <p:cNvPr id="62" name="Google Shape;62;p39"/>
          <p:cNvSpPr>
            <a:spLocks noGrp="1"/>
          </p:cNvSpPr>
          <p:nvPr>
            <p:ph type="pic" idx="2"/>
          </p:nvPr>
        </p:nvSpPr>
        <p:spPr>
          <a:xfrm>
            <a:off x="0" y="0"/>
            <a:ext cx="12192000" cy="6858000"/>
          </a:xfrm>
          <a:prstGeom prst="rect">
            <a:avLst/>
          </a:prstGeom>
          <a:noFill/>
          <a:ln>
            <a:noFill/>
          </a:ln>
        </p:spPr>
      </p:sp>
      <p:sp>
        <p:nvSpPr>
          <p:cNvPr id="63" name="Google Shape;63;p39"/>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39"/>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006C92"/>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959065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Content+PhotoLeft">
  <p:cSld name="5_Title+Content+PhotoLeft">
    <p:bg>
      <p:bgPr>
        <a:solidFill>
          <a:srgbClr val="F6F6F6"/>
        </a:solidFill>
        <a:effectLst/>
      </p:bgPr>
    </p:bg>
    <p:spTree>
      <p:nvGrpSpPr>
        <p:cNvPr id="1" name="Shape 65"/>
        <p:cNvGrpSpPr/>
        <p:nvPr/>
      </p:nvGrpSpPr>
      <p:grpSpPr>
        <a:xfrm>
          <a:off x="0" y="0"/>
          <a:ext cx="0" cy="0"/>
          <a:chOff x="0" y="0"/>
          <a:chExt cx="0" cy="0"/>
        </a:xfrm>
      </p:grpSpPr>
      <p:sp>
        <p:nvSpPr>
          <p:cNvPr id="66" name="Google Shape;66;p40"/>
          <p:cNvSpPr txBox="1">
            <a:spLocks noGrp="1"/>
          </p:cNvSpPr>
          <p:nvPr>
            <p:ph type="ctrTitle"/>
          </p:nvPr>
        </p:nvSpPr>
        <p:spPr>
          <a:xfrm>
            <a:off x="406400" y="961853"/>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40"/>
          <p:cNvSpPr txBox="1">
            <a:spLocks noGrp="1"/>
          </p:cNvSpPr>
          <p:nvPr>
            <p:ph type="body" idx="1"/>
          </p:nvPr>
        </p:nvSpPr>
        <p:spPr>
          <a:xfrm>
            <a:off x="406400" y="1773660"/>
            <a:ext cx="55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68" name="Google Shape;68;p40"/>
          <p:cNvSpPr txBox="1">
            <a:spLocks noGrp="1"/>
          </p:cNvSpPr>
          <p:nvPr>
            <p:ph type="body" idx="2"/>
          </p:nvPr>
        </p:nvSpPr>
        <p:spPr>
          <a:xfrm>
            <a:off x="6189579" y="1773660"/>
            <a:ext cx="56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cxnSp>
        <p:nvCxnSpPr>
          <p:cNvPr id="69" name="Google Shape;69;p40"/>
          <p:cNvCxnSpPr/>
          <p:nvPr/>
        </p:nvCxnSpPr>
        <p:spPr>
          <a:xfrm rot="10800000">
            <a:off x="6092801" y="1694484"/>
            <a:ext cx="0" cy="4820000"/>
          </a:xfrm>
          <a:prstGeom prst="straightConnector1">
            <a:avLst/>
          </a:prstGeom>
          <a:noFill/>
          <a:ln w="9525" cap="flat" cmpd="sng">
            <a:solidFill>
              <a:schemeClr val="lt1"/>
            </a:solidFill>
            <a:prstDash val="solid"/>
            <a:round/>
            <a:headEnd type="none" w="sm" len="sm"/>
            <a:tailEnd type="none" w="sm" len="sm"/>
          </a:ln>
        </p:spPr>
      </p:cxnSp>
      <p:sp>
        <p:nvSpPr>
          <p:cNvPr id="70" name="Google Shape;70;p40"/>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71" name="Google Shape;71;p40"/>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72" name="Google Shape;72;p40"/>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73" name="Google Shape;73;p40"/>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4" name="Google Shape;74;p40"/>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75" name="Google Shape;75;p40"/>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33409411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Slide - White+Seal">
  <p:cSld name="6_Title Slide - White+Seal">
    <p:bg>
      <p:bgPr>
        <a:solidFill>
          <a:srgbClr val="003466"/>
        </a:solidFill>
        <a:effectLst/>
      </p:bgPr>
    </p:bg>
    <p:spTree>
      <p:nvGrpSpPr>
        <p:cNvPr id="1" name="Shape 76"/>
        <p:cNvGrpSpPr/>
        <p:nvPr/>
      </p:nvGrpSpPr>
      <p:grpSpPr>
        <a:xfrm>
          <a:off x="0" y="0"/>
          <a:ext cx="0" cy="0"/>
          <a:chOff x="0" y="0"/>
          <a:chExt cx="0" cy="0"/>
        </a:xfrm>
      </p:grpSpPr>
      <p:sp>
        <p:nvSpPr>
          <p:cNvPr id="77" name="Google Shape;77;p41"/>
          <p:cNvSpPr>
            <a:spLocks noGrp="1"/>
          </p:cNvSpPr>
          <p:nvPr>
            <p:ph type="pic" idx="2"/>
          </p:nvPr>
        </p:nvSpPr>
        <p:spPr>
          <a:xfrm>
            <a:off x="0" y="0"/>
            <a:ext cx="12192000" cy="6858000"/>
          </a:xfrm>
          <a:prstGeom prst="rect">
            <a:avLst/>
          </a:prstGeom>
          <a:noFill/>
          <a:ln>
            <a:noFill/>
          </a:ln>
        </p:spPr>
      </p:sp>
      <p:sp>
        <p:nvSpPr>
          <p:cNvPr id="78" name="Google Shape;78;p41"/>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41"/>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7715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53E34-EC4D-0C4F-974D-74178679B12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2E120C-0C19-3A48-986F-D3420E650F11}"/>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D541AF9-959D-F843-BD1A-6B4ECF2E0D9F}"/>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5" name="Espace réservé du pied de page 4">
            <a:extLst>
              <a:ext uri="{FF2B5EF4-FFF2-40B4-BE49-F238E27FC236}">
                <a16:creationId xmlns:a16="http://schemas.microsoft.com/office/drawing/2014/main" id="{8A6CE404-537C-C54F-91B8-56E58E4FEB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752087-C3DA-564C-933E-B091887A4E20}"/>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2653143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Slide-Light Photo">
  <p:cSld name="1_Section Slide-Light Photo">
    <p:bg>
      <p:bgPr>
        <a:solidFill>
          <a:srgbClr val="FBFBFB"/>
        </a:solidFill>
        <a:effectLst/>
      </p:bgPr>
    </p:bg>
    <p:spTree>
      <p:nvGrpSpPr>
        <p:cNvPr id="1" name="Shape 80"/>
        <p:cNvGrpSpPr/>
        <p:nvPr/>
      </p:nvGrpSpPr>
      <p:grpSpPr>
        <a:xfrm>
          <a:off x="0" y="0"/>
          <a:ext cx="0" cy="0"/>
          <a:chOff x="0" y="0"/>
          <a:chExt cx="0" cy="0"/>
        </a:xfrm>
      </p:grpSpPr>
      <p:sp>
        <p:nvSpPr>
          <p:cNvPr id="81" name="Google Shape;81;p42"/>
          <p:cNvSpPr>
            <a:spLocks noGrp="1"/>
          </p:cNvSpPr>
          <p:nvPr>
            <p:ph type="pic" idx="2"/>
          </p:nvPr>
        </p:nvSpPr>
        <p:spPr>
          <a:xfrm>
            <a:off x="0" y="0"/>
            <a:ext cx="12192000" cy="6858000"/>
          </a:xfrm>
          <a:prstGeom prst="rect">
            <a:avLst/>
          </a:prstGeom>
          <a:noFill/>
          <a:ln>
            <a:noFill/>
          </a:ln>
        </p:spPr>
      </p:sp>
      <p:sp>
        <p:nvSpPr>
          <p:cNvPr id="82" name="Google Shape;82;p42"/>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42"/>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006C92"/>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376074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Section Slide">
  <p:cSld name="6_Section Slide">
    <p:bg>
      <p:bgPr>
        <a:solidFill>
          <a:srgbClr val="003466"/>
        </a:solidFill>
        <a:effectLst/>
      </p:bgPr>
    </p:bg>
    <p:spTree>
      <p:nvGrpSpPr>
        <p:cNvPr id="1" name="Shape 84"/>
        <p:cNvGrpSpPr/>
        <p:nvPr/>
      </p:nvGrpSpPr>
      <p:grpSpPr>
        <a:xfrm>
          <a:off x="0" y="0"/>
          <a:ext cx="0" cy="0"/>
          <a:chOff x="0" y="0"/>
          <a:chExt cx="0" cy="0"/>
        </a:xfrm>
      </p:grpSpPr>
      <p:sp>
        <p:nvSpPr>
          <p:cNvPr id="85" name="Google Shape;85;p43"/>
          <p:cNvSpPr>
            <a:spLocks noGrp="1"/>
          </p:cNvSpPr>
          <p:nvPr>
            <p:ph type="pic" idx="2"/>
          </p:nvPr>
        </p:nvSpPr>
        <p:spPr>
          <a:xfrm>
            <a:off x="0" y="320081"/>
            <a:ext cx="12192000" cy="6858000"/>
          </a:xfrm>
          <a:prstGeom prst="rect">
            <a:avLst/>
          </a:prstGeom>
          <a:noFill/>
          <a:ln>
            <a:noFill/>
          </a:ln>
        </p:spPr>
      </p:sp>
      <p:sp>
        <p:nvSpPr>
          <p:cNvPr id="86" name="Google Shape;86;p43"/>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43"/>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88" name="Google Shape;88;p43"/>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89" name="Google Shape;89;p43"/>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90" name="Google Shape;90;p43"/>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91" name="Google Shape;91;p43"/>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 name="Google Shape;92;p43"/>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93" name="Google Shape;93;p43"/>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2402898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ection Slide 1">
  <p:cSld name="5_Section Slide 1">
    <p:bg>
      <p:bgPr>
        <a:solidFill>
          <a:srgbClr val="F6F6F6"/>
        </a:solidFill>
        <a:effectLst/>
      </p:bgPr>
    </p:bg>
    <p:spTree>
      <p:nvGrpSpPr>
        <p:cNvPr id="1" name="Shape 94"/>
        <p:cNvGrpSpPr/>
        <p:nvPr/>
      </p:nvGrpSpPr>
      <p:grpSpPr>
        <a:xfrm>
          <a:off x="0" y="0"/>
          <a:ext cx="0" cy="0"/>
          <a:chOff x="0" y="0"/>
          <a:chExt cx="0" cy="0"/>
        </a:xfrm>
      </p:grpSpPr>
      <p:sp>
        <p:nvSpPr>
          <p:cNvPr id="95" name="Google Shape;95;g11fb2f023d2_0_424"/>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11fb2f023d2_0_424"/>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600"/>
              </a:spcBef>
              <a:spcAft>
                <a:spcPts val="0"/>
              </a:spcAft>
              <a:buSzPts val="1500"/>
              <a:buNone/>
              <a:defRPr sz="2000">
                <a:solidFill>
                  <a:srgbClr val="565762"/>
                </a:solidFill>
              </a:defRPr>
            </a:lvl1pPr>
            <a:lvl2pPr lvl="1" algn="ctr" rtl="0">
              <a:lnSpc>
                <a:spcPct val="90000"/>
              </a:lnSpc>
              <a:spcBef>
                <a:spcPts val="1200"/>
              </a:spcBef>
              <a:spcAft>
                <a:spcPts val="0"/>
              </a:spcAft>
              <a:buSzPts val="1500"/>
              <a:buNone/>
              <a:defRPr>
                <a:solidFill>
                  <a:srgbClr val="929293"/>
                </a:solidFill>
              </a:defRPr>
            </a:lvl2pPr>
            <a:lvl3pPr lvl="2" algn="ctr" rtl="0">
              <a:lnSpc>
                <a:spcPct val="90000"/>
              </a:lnSpc>
              <a:spcBef>
                <a:spcPts val="1200"/>
              </a:spcBef>
              <a:spcAft>
                <a:spcPts val="0"/>
              </a:spcAft>
              <a:buSzPts val="1500"/>
              <a:buNone/>
              <a:defRPr>
                <a:solidFill>
                  <a:srgbClr val="929293"/>
                </a:solidFill>
              </a:defRPr>
            </a:lvl3pPr>
            <a:lvl4pPr lvl="3" algn="ctr" rtl="0">
              <a:lnSpc>
                <a:spcPct val="90000"/>
              </a:lnSpc>
              <a:spcBef>
                <a:spcPts val="1200"/>
              </a:spcBef>
              <a:spcAft>
                <a:spcPts val="0"/>
              </a:spcAft>
              <a:buSzPts val="1500"/>
              <a:buNone/>
              <a:defRPr>
                <a:solidFill>
                  <a:srgbClr val="929293"/>
                </a:solidFill>
              </a:defRPr>
            </a:lvl4pPr>
            <a:lvl5pPr lvl="4" algn="ctr" rtl="0">
              <a:lnSpc>
                <a:spcPct val="90000"/>
              </a:lnSpc>
              <a:spcBef>
                <a:spcPts val="1200"/>
              </a:spcBef>
              <a:spcAft>
                <a:spcPts val="0"/>
              </a:spcAft>
              <a:buSzPts val="15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073206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rgbClr val="F6F6F6"/>
        </a:solidFill>
        <a:effectLst/>
      </p:bgPr>
    </p:bg>
    <p:spTree>
      <p:nvGrpSpPr>
        <p:cNvPr id="1" name="Shape 97"/>
        <p:cNvGrpSpPr/>
        <p:nvPr/>
      </p:nvGrpSpPr>
      <p:grpSpPr>
        <a:xfrm>
          <a:off x="0" y="0"/>
          <a:ext cx="0" cy="0"/>
          <a:chOff x="0" y="0"/>
          <a:chExt cx="0" cy="0"/>
        </a:xfrm>
      </p:grpSpPr>
      <p:sp>
        <p:nvSpPr>
          <p:cNvPr id="98" name="Google Shape;98;g11fb2f023d2_0_427"/>
          <p:cNvSpPr>
            <a:spLocks noGrp="1"/>
          </p:cNvSpPr>
          <p:nvPr>
            <p:ph type="pic" idx="2"/>
          </p:nvPr>
        </p:nvSpPr>
        <p:spPr>
          <a:xfrm>
            <a:off x="365761" y="1667333"/>
            <a:ext cx="11477200" cy="3181200"/>
          </a:xfrm>
          <a:prstGeom prst="rect">
            <a:avLst/>
          </a:prstGeom>
          <a:noFill/>
          <a:ln>
            <a:noFill/>
          </a:ln>
        </p:spPr>
      </p:sp>
      <p:sp>
        <p:nvSpPr>
          <p:cNvPr id="99" name="Google Shape;99;g11fb2f023d2_0_427"/>
          <p:cNvSpPr txBox="1">
            <a:spLocks noGrp="1"/>
          </p:cNvSpPr>
          <p:nvPr>
            <p:ph type="ctrTitle"/>
          </p:nvPr>
        </p:nvSpPr>
        <p:spPr>
          <a:xfrm>
            <a:off x="365761" y="855527"/>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g11fb2f023d2_0_427"/>
          <p:cNvSpPr txBox="1">
            <a:spLocks noGrp="1"/>
          </p:cNvSpPr>
          <p:nvPr>
            <p:ph type="body" idx="1"/>
          </p:nvPr>
        </p:nvSpPr>
        <p:spPr>
          <a:xfrm>
            <a:off x="365761" y="5099913"/>
            <a:ext cx="11477200" cy="1416000"/>
          </a:xfrm>
          <a:prstGeom prst="rect">
            <a:avLst/>
          </a:prstGeom>
          <a:noFill/>
          <a:ln>
            <a:noFill/>
          </a:ln>
        </p:spPr>
        <p:txBody>
          <a:bodyPr spcFirstLastPara="1" wrap="square" lIns="0" tIns="0" rIns="0" bIns="0" anchor="t" anchorCtr="0">
            <a:no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565762"/>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565762"/>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565762"/>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565762"/>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565762"/>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4396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Content+PhotoLef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532277" y="1689101"/>
            <a:ext cx="6310809" cy="226367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462012" y="825501"/>
            <a:ext cx="12007843" cy="7070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62012" y="1689101"/>
            <a:ext cx="4784560" cy="4826960"/>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5532277" y="4081114"/>
            <a:ext cx="6310809" cy="2434949"/>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Tree>
    <p:extLst>
      <p:ext uri="{BB962C8B-B14F-4D97-AF65-F5344CB8AC3E}">
        <p14:creationId xmlns:p14="http://schemas.microsoft.com/office/powerpoint/2010/main" val="293802236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4_Title Slide - Light Photo">
    <p:spTree>
      <p:nvGrpSpPr>
        <p:cNvPr id="1" name=""/>
        <p:cNvGrpSpPr/>
        <p:nvPr/>
      </p:nvGrpSpPr>
      <p:grpSpPr bwMode="auto">
        <a:xfrm>
          <a:off x="0" y="0"/>
          <a:ext cx="0" cy="0"/>
          <a:chOff x="0" y="0"/>
          <a:chExt cx="0" cy="0"/>
        </a:xfrm>
      </p:grpSpPr>
      <p:sp>
        <p:nvSpPr>
          <p:cNvPr id="4" name="Picture Placeholder 2"/>
          <p:cNvSpPr>
            <a:spLocks noGrp="1"/>
          </p:cNvSpPr>
          <p:nvPr>
            <p:ph type="pic" sz="quarter" idx="10"/>
          </p:nvPr>
        </p:nvSpPr>
        <p:spPr bwMode="auto">
          <a:xfrm>
            <a:off x="0" y="0"/>
            <a:ext cx="12192000" cy="6858000"/>
          </a:xfrm>
        </p:spPr>
        <p:txBody>
          <a:bodyPr/>
          <a:lstStyle>
            <a:lvl1pPr marL="0" indent="0">
              <a:buNone/>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l">
              <a:lnSpc>
                <a:spcPts val="3000"/>
              </a:lnSpc>
              <a:defRPr sz="3600" b="1" cap="all">
                <a:solidFill>
                  <a:srgbClr val="003466"/>
                </a:solidFill>
              </a:defRPr>
            </a:lvl1pPr>
          </a:lstStyle>
          <a:p>
            <a:pPr>
              <a:defRPr/>
            </a:pPr>
            <a:r>
              <a:rPr lang="en-US"/>
              <a:t>Click to Add Title</a:t>
            </a:r>
            <a:endParaRPr/>
          </a:p>
        </p:txBody>
      </p:sp>
      <p:sp>
        <p:nvSpPr>
          <p:cNvPr id="6"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l">
              <a:lnSpc>
                <a:spcPts val="1800"/>
              </a:lnSpc>
              <a:buNone/>
              <a:defRPr sz="2000">
                <a:solidFill>
                  <a:srgbClr val="006C92"/>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3783557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5_Title Slide - White+Seal">
    <p:spTree>
      <p:nvGrpSpPr>
        <p:cNvPr id="1" name=""/>
        <p:cNvGrpSpPr/>
        <p:nvPr/>
      </p:nvGrpSpPr>
      <p:grpSpPr bwMode="auto">
        <a:xfrm>
          <a:off x="0" y="0"/>
          <a:ext cx="0" cy="0"/>
          <a:chOff x="0" y="0"/>
          <a:chExt cx="0" cy="0"/>
        </a:xfrm>
      </p:grpSpPr>
      <p:sp>
        <p:nvSpPr>
          <p:cNvPr id="4" name="Picture Placeholder 2"/>
          <p:cNvSpPr>
            <a:spLocks noGrp="1"/>
          </p:cNvSpPr>
          <p:nvPr>
            <p:ph type="pic" sz="quarter" idx="10" hasCustomPrompt="1"/>
          </p:nvPr>
        </p:nvSpPr>
        <p:spPr bwMode="auto">
          <a:xfrm>
            <a:off x="0" y="0"/>
            <a:ext cx="12192000" cy="6858000"/>
          </a:xfrm>
        </p:spPr>
        <p:txBody>
          <a:bodyPr/>
          <a:lstStyle>
            <a:lvl1pPr marL="0" indent="0">
              <a:buFontTx/>
              <a:buNone/>
              <a:defRPr>
                <a:solidFill>
                  <a:schemeClr val="bg1"/>
                </a:solidFill>
              </a:defRPr>
            </a:lvl1pPr>
          </a:lstStyle>
          <a:p>
            <a:pPr>
              <a:defRPr/>
            </a:pPr>
            <a:r>
              <a:rPr lang="en-US"/>
              <a:t>Drag dark picture to placeholder or click icon to add</a:t>
            </a:r>
            <a:endParaRPr/>
          </a:p>
        </p:txBody>
      </p:sp>
      <p:sp>
        <p:nvSpPr>
          <p:cNvPr id="5"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l">
              <a:lnSpc>
                <a:spcPts val="3000"/>
              </a:lnSpc>
              <a:defRPr sz="3600" b="1" cap="all">
                <a:solidFill>
                  <a:srgbClr val="FFFFFF"/>
                </a:solidFill>
              </a:defRPr>
            </a:lvl1pPr>
          </a:lstStyle>
          <a:p>
            <a:pPr>
              <a:defRPr/>
            </a:pPr>
            <a:r>
              <a:rPr lang="en-US"/>
              <a:t>Click to Add Title</a:t>
            </a:r>
            <a:endParaRPr/>
          </a:p>
        </p:txBody>
      </p:sp>
      <p:sp>
        <p:nvSpPr>
          <p:cNvPr id="6"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l">
              <a:lnSpc>
                <a:spcPts val="1800"/>
              </a:lnSpc>
              <a:buNone/>
              <a:defRPr sz="2000">
                <a:solidFill>
                  <a:srgbClr val="FFFFFF"/>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857164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6_Title Slide - White+Seal">
    <p:spTree>
      <p:nvGrpSpPr>
        <p:cNvPr id="1" name=""/>
        <p:cNvGrpSpPr/>
        <p:nvPr/>
      </p:nvGrpSpPr>
      <p:grpSpPr bwMode="auto">
        <a:xfrm>
          <a:off x="0" y="0"/>
          <a:ext cx="0" cy="0"/>
          <a:chOff x="0" y="0"/>
          <a:chExt cx="0" cy="0"/>
        </a:xfrm>
      </p:grpSpPr>
      <p:sp>
        <p:nvSpPr>
          <p:cNvPr id="4" name="Picture Placeholder 2"/>
          <p:cNvSpPr>
            <a:spLocks noGrp="1"/>
          </p:cNvSpPr>
          <p:nvPr>
            <p:ph type="pic" sz="quarter" idx="10" hasCustomPrompt="1"/>
          </p:nvPr>
        </p:nvSpPr>
        <p:spPr bwMode="auto">
          <a:xfrm>
            <a:off x="0" y="0"/>
            <a:ext cx="12192000" cy="6858000"/>
          </a:xfrm>
        </p:spPr>
        <p:txBody>
          <a:bodyPr/>
          <a:lstStyle>
            <a:lvl1pPr marL="0" indent="0">
              <a:buNone/>
              <a:defRPr>
                <a:solidFill>
                  <a:schemeClr val="bg1"/>
                </a:solidFill>
              </a:defRPr>
            </a:lvl1pPr>
          </a:lstStyle>
          <a:p>
            <a:pPr>
              <a:defRPr/>
            </a:pPr>
            <a:r>
              <a:rPr lang="en-US"/>
              <a:t>Drag dark picture to placeholder or click icon to add</a:t>
            </a:r>
            <a:endParaRPr/>
          </a:p>
        </p:txBody>
      </p:sp>
      <p:sp>
        <p:nvSpPr>
          <p:cNvPr id="5"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l">
              <a:lnSpc>
                <a:spcPts val="3000"/>
              </a:lnSpc>
              <a:defRPr sz="3600" b="1" cap="all">
                <a:solidFill>
                  <a:srgbClr val="FFFFFF"/>
                </a:solidFill>
              </a:defRPr>
            </a:lvl1pPr>
          </a:lstStyle>
          <a:p>
            <a:pPr>
              <a:defRPr/>
            </a:pPr>
            <a:r>
              <a:rPr lang="en-US"/>
              <a:t>Click to Add Title</a:t>
            </a:r>
            <a:endParaRPr/>
          </a:p>
        </p:txBody>
      </p:sp>
      <p:sp>
        <p:nvSpPr>
          <p:cNvPr id="6"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l">
              <a:lnSpc>
                <a:spcPts val="1800"/>
              </a:lnSpc>
              <a:buNone/>
              <a:defRPr sz="2000">
                <a:solidFill>
                  <a:srgbClr val="FFFFFF"/>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269765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1_Section Slide-Light Photo">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ctr">
              <a:lnSpc>
                <a:spcPts val="3000"/>
              </a:lnSpc>
              <a:defRPr sz="3600" b="1" cap="all">
                <a:solidFill>
                  <a:srgbClr val="003466"/>
                </a:solidFill>
              </a:defRPr>
            </a:lvl1pPr>
          </a:lstStyle>
          <a:p>
            <a:pPr>
              <a:defRPr/>
            </a:pPr>
            <a:r>
              <a:rPr lang="en-US"/>
              <a:t>Click to Add Title</a:t>
            </a:r>
            <a:endParaRPr/>
          </a:p>
        </p:txBody>
      </p:sp>
      <p:sp>
        <p:nvSpPr>
          <p:cNvPr id="5"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ctr">
              <a:lnSpc>
                <a:spcPts val="1800"/>
              </a:lnSpc>
              <a:buNone/>
              <a:defRPr sz="2000">
                <a:solidFill>
                  <a:srgbClr val="006C92"/>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1664261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5_Section Slide">
    <p:spTree>
      <p:nvGrpSpPr>
        <p:cNvPr id="1" name=""/>
        <p:cNvGrpSpPr/>
        <p:nvPr/>
      </p:nvGrpSpPr>
      <p:grpSpPr bwMode="auto">
        <a:xfrm>
          <a:off x="0" y="0"/>
          <a:ext cx="0" cy="0"/>
          <a:chOff x="0" y="0"/>
          <a:chExt cx="0" cy="0"/>
        </a:xfrm>
      </p:grpSpPr>
      <p:sp>
        <p:nvSpPr>
          <p:cNvPr id="4" name="Picture Placeholder 2"/>
          <p:cNvSpPr>
            <a:spLocks noGrp="1"/>
          </p:cNvSpPr>
          <p:nvPr>
            <p:ph type="pic" sz="quarter" idx="10" hasCustomPrompt="1"/>
          </p:nvPr>
        </p:nvSpPr>
        <p:spPr bwMode="auto">
          <a:xfrm>
            <a:off x="0" y="243059"/>
            <a:ext cx="12192000" cy="6858000"/>
          </a:xfrm>
          <a:prstGeom prst="rect">
            <a:avLst/>
          </a:prstGeom>
          <a:noFill/>
        </p:spPr>
        <p:txBody>
          <a:bodyPr/>
          <a:lstStyle>
            <a:lvl1pPr marL="0" indent="0">
              <a:buFontTx/>
              <a:buNone/>
              <a:defRPr>
                <a:solidFill>
                  <a:schemeClr val="bg1"/>
                </a:solidFill>
              </a:defRPr>
            </a:lvl1pPr>
          </a:lstStyle>
          <a:p>
            <a:pPr>
              <a:defRPr/>
            </a:pPr>
            <a:r>
              <a:rPr lang="en-US"/>
              <a:t>Drag dark picture to placeholder or click icon to add</a:t>
            </a:r>
            <a:endParaRPr/>
          </a:p>
        </p:txBody>
      </p:sp>
      <p:sp>
        <p:nvSpPr>
          <p:cNvPr id="5"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ctr">
              <a:lnSpc>
                <a:spcPts val="3000"/>
              </a:lnSpc>
              <a:defRPr sz="3600" b="1" cap="all">
                <a:solidFill>
                  <a:srgbClr val="FFFFFF"/>
                </a:solidFill>
              </a:defRPr>
            </a:lvl1pPr>
          </a:lstStyle>
          <a:p>
            <a:pPr>
              <a:defRPr/>
            </a:pPr>
            <a:r>
              <a:rPr lang="en-US"/>
              <a:t>Click to Add Title</a:t>
            </a:r>
            <a:endParaRPr/>
          </a:p>
        </p:txBody>
      </p:sp>
      <p:sp>
        <p:nvSpPr>
          <p:cNvPr id="6"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ctr">
              <a:lnSpc>
                <a:spcPts val="1800"/>
              </a:lnSpc>
              <a:buNone/>
              <a:defRPr sz="2000">
                <a:solidFill>
                  <a:srgbClr val="FFFFFF"/>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
        <p:nvSpPr>
          <p:cNvPr id="7" name="Rectangle 4"/>
          <p:cNvSpPr/>
          <p:nvPr userDrawn="1"/>
        </p:nvSpPr>
        <p:spPr bwMode="auto">
          <a:xfrm>
            <a:off x="0" y="0"/>
            <a:ext cx="12192000" cy="741877"/>
          </a:xfrm>
          <a:prstGeom prst="rect">
            <a:avLst/>
          </a:pr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p>
        </p:txBody>
      </p:sp>
      <p:pic>
        <p:nvPicPr>
          <p:cNvPr id="8" name="Picture 7"/>
          <p:cNvPicPr>
            <a:picLocks noChangeAspect="1"/>
          </p:cNvPicPr>
          <p:nvPr userDrawn="1"/>
        </p:nvPicPr>
        <p:blipFill>
          <a:blip r:embed="rId2"/>
          <a:stretch/>
        </p:blipFill>
        <p:spPr bwMode="auto">
          <a:xfrm>
            <a:off x="5678369" y="2660"/>
            <a:ext cx="4109611" cy="741877"/>
          </a:xfrm>
          <a:prstGeom prst="rect">
            <a:avLst/>
          </a:prstGeom>
        </p:spPr>
      </p:pic>
      <p:sp>
        <p:nvSpPr>
          <p:cNvPr id="9" name="Rectangle 8"/>
          <p:cNvSpPr/>
          <p:nvPr userDrawn="1"/>
        </p:nvSpPr>
        <p:spPr bwMode="auto">
          <a:xfrm>
            <a:off x="428496" y="94379"/>
            <a:ext cx="3571555" cy="379656"/>
          </a:xfrm>
          <a:prstGeom prst="rect">
            <a:avLst/>
          </a:prstGeom>
        </p:spPr>
        <p:txBody>
          <a:bodyPr wrap="none" lIns="0">
            <a:spAutoFit/>
          </a:bodyPr>
          <a:lstStyle/>
          <a:p>
            <a:pPr>
              <a:defRPr/>
            </a:pPr>
            <a:r>
              <a:rPr lang="en-US" sz="1867" b="1" i="0" u="none" strike="noStrike">
                <a:solidFill>
                  <a:schemeClr val="bg1"/>
                </a:solidFill>
                <a:latin typeface="Arial"/>
                <a:cs typeface="Arial"/>
              </a:rPr>
              <a:t>SIXTH ASSESSMENT REPORT</a:t>
            </a:r>
            <a:endParaRPr sz="2400"/>
          </a:p>
        </p:txBody>
      </p:sp>
      <p:sp>
        <p:nvSpPr>
          <p:cNvPr id="10" name="Freeform 9"/>
          <p:cNvSpPr/>
          <p:nvPr userDrawn="1"/>
        </p:nvSpPr>
        <p:spPr bwMode="auto">
          <a:xfrm flipH="1">
            <a:off x="9928963" y="0"/>
            <a:ext cx="2263037" cy="743712"/>
          </a:xfrm>
          <a:custGeom>
            <a:avLst/>
            <a:gdLst>
              <a:gd name="connsiteX0" fmla="*/ 1139505 w 1697278"/>
              <a:gd name="connsiteY0" fmla="*/ 0 h 557773"/>
              <a:gd name="connsiteX1" fmla="*/ 0 w 1697278"/>
              <a:gd name="connsiteY1" fmla="*/ 0 h 557773"/>
              <a:gd name="connsiteX2" fmla="*/ 0 w 1697278"/>
              <a:gd name="connsiteY2" fmla="*/ 557773 h 557773"/>
              <a:gd name="connsiteX3" fmla="*/ 1697278 w 1697278"/>
              <a:gd name="connsiteY3" fmla="*/ 557773 h 557773"/>
            </a:gdLst>
            <a:ahLst/>
            <a:cxnLst>
              <a:cxn ang="0">
                <a:pos x="connsiteX0" y="connsiteY0"/>
              </a:cxn>
              <a:cxn ang="0">
                <a:pos x="connsiteX1" y="connsiteY1"/>
              </a:cxn>
              <a:cxn ang="0">
                <a:pos x="connsiteX2" y="connsiteY2"/>
              </a:cxn>
              <a:cxn ang="0">
                <a:pos x="connsiteX3" y="connsiteY3"/>
              </a:cxn>
            </a:cxnLst>
            <a:rect l="l" t="t" r="r" b="b"/>
            <a:pathLst>
              <a:path w="1697278" h="557773" extrusionOk="0">
                <a:moveTo>
                  <a:pt x="1139505" y="0"/>
                </a:moveTo>
                <a:lnTo>
                  <a:pt x="0" y="0"/>
                </a:lnTo>
                <a:lnTo>
                  <a:pt x="0" y="557773"/>
                </a:lnTo>
                <a:lnTo>
                  <a:pt x="1697278" y="557773"/>
                </a:lnTo>
                <a:close/>
              </a:path>
            </a:pathLst>
          </a:custGeom>
          <a:blipFill>
            <a:blip r:embed="rId3"/>
            <a:stretch/>
          </a:blip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400"/>
              <a:t> </a:t>
            </a:r>
            <a:endParaRPr sz="2400"/>
          </a:p>
        </p:txBody>
      </p:sp>
      <p:sp>
        <p:nvSpPr>
          <p:cNvPr id="11" name="Freeform 10"/>
          <p:cNvSpPr/>
          <p:nvPr userDrawn="1"/>
        </p:nvSpPr>
        <p:spPr bwMode="auto">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400"/>
          </a:p>
        </p:txBody>
      </p:sp>
      <p:sp>
        <p:nvSpPr>
          <p:cNvPr id="12" name="Text Placeholder 6"/>
          <p:cNvSpPr>
            <a:spLocks noGrp="1"/>
          </p:cNvSpPr>
          <p:nvPr>
            <p:ph type="body" sz="quarter" idx="22" hasCustomPrompt="1"/>
          </p:nvPr>
        </p:nvSpPr>
        <p:spPr bwMode="auto">
          <a:xfrm>
            <a:off x="358680" y="436670"/>
            <a:ext cx="4035837" cy="451405"/>
          </a:xfrm>
        </p:spPr>
        <p:txBody>
          <a:bodyPr>
            <a:noAutofit/>
          </a:bodyPr>
          <a:lstStyle>
            <a:lvl1pPr marL="0" indent="0">
              <a:buFontTx/>
              <a:buNone/>
              <a:defRPr sz="1333" b="0">
                <a:solidFill>
                  <a:schemeClr val="bg1"/>
                </a:solidFill>
                <a:latin typeface="Arial Narrow"/>
                <a:cs typeface="Arial Narrow"/>
              </a:defRPr>
            </a:lvl1pPr>
            <a:lvl2pPr marL="505955" indent="0">
              <a:buFontTx/>
              <a:buNone/>
              <a:defRPr sz="1867" b="1">
                <a:solidFill>
                  <a:schemeClr val="bg1"/>
                </a:solidFill>
              </a:defRPr>
            </a:lvl2pPr>
            <a:lvl3pPr marL="1011911" indent="0">
              <a:buFontTx/>
              <a:buNone/>
              <a:defRPr sz="1867" b="1">
                <a:solidFill>
                  <a:schemeClr val="bg1"/>
                </a:solidFill>
              </a:defRPr>
            </a:lvl3pPr>
            <a:lvl4pPr marL="1517866" indent="0">
              <a:buFontTx/>
              <a:buNone/>
              <a:defRPr sz="1867" b="1">
                <a:solidFill>
                  <a:schemeClr val="bg1"/>
                </a:solidFill>
              </a:defRPr>
            </a:lvl4pPr>
            <a:lvl5pPr marL="2023821" indent="0">
              <a:buFontTx/>
              <a:buNone/>
              <a:defRPr sz="1867" b="1">
                <a:solidFill>
                  <a:schemeClr val="bg1"/>
                </a:solidFill>
              </a:defRPr>
            </a:lvl5pPr>
          </a:lstStyle>
          <a:p>
            <a:pPr lvl="0">
              <a:defRPr/>
            </a:pPr>
            <a:r>
              <a:rPr lang="en-US"/>
              <a:t>Working Group I – The Physical Science Basis</a:t>
            </a:r>
            <a:endParaRPr/>
          </a:p>
        </p:txBody>
      </p:sp>
    </p:spTree>
    <p:extLst>
      <p:ext uri="{BB962C8B-B14F-4D97-AF65-F5344CB8AC3E}">
        <p14:creationId xmlns:p14="http://schemas.microsoft.com/office/powerpoint/2010/main" val="267155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49B7E0-55C2-354F-9C3E-B36D0CFCEEC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EBF607C-FD9D-C645-A0C9-502E90B9A3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733AD12-41D8-5A42-BA87-587897C49C34}"/>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5" name="Espace réservé du pied de page 4">
            <a:extLst>
              <a:ext uri="{FF2B5EF4-FFF2-40B4-BE49-F238E27FC236}">
                <a16:creationId xmlns:a16="http://schemas.microsoft.com/office/drawing/2014/main" id="{4845BF04-BE24-184F-973F-D4DB4EF668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8C0900-9D83-2742-82B5-8A72502DC462}"/>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1710457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6_Section Slide">
    <p:spTree>
      <p:nvGrpSpPr>
        <p:cNvPr id="1" name=""/>
        <p:cNvGrpSpPr/>
        <p:nvPr/>
      </p:nvGrpSpPr>
      <p:grpSpPr bwMode="auto">
        <a:xfrm>
          <a:off x="0" y="0"/>
          <a:ext cx="0" cy="0"/>
          <a:chOff x="0" y="0"/>
          <a:chExt cx="0" cy="0"/>
        </a:xfrm>
      </p:grpSpPr>
      <p:sp>
        <p:nvSpPr>
          <p:cNvPr id="4" name="Picture Placeholder 2"/>
          <p:cNvSpPr>
            <a:spLocks noGrp="1"/>
          </p:cNvSpPr>
          <p:nvPr>
            <p:ph type="pic" sz="quarter" idx="10" hasCustomPrompt="1"/>
          </p:nvPr>
        </p:nvSpPr>
        <p:spPr bwMode="auto">
          <a:xfrm>
            <a:off x="0" y="320081"/>
            <a:ext cx="12192000" cy="6858000"/>
          </a:xfrm>
          <a:prstGeom prst="rect">
            <a:avLst/>
          </a:prstGeom>
          <a:noFill/>
        </p:spPr>
        <p:txBody>
          <a:bodyPr/>
          <a:lstStyle>
            <a:lvl1pPr marL="0" indent="0">
              <a:buFontTx/>
              <a:buNone/>
              <a:defRPr>
                <a:solidFill>
                  <a:schemeClr val="bg1"/>
                </a:solidFill>
              </a:defRPr>
            </a:lvl1pPr>
          </a:lstStyle>
          <a:p>
            <a:pPr>
              <a:defRPr/>
            </a:pPr>
            <a:r>
              <a:rPr lang="en-US"/>
              <a:t>Drag dark picture to placeholder or click icon to add</a:t>
            </a:r>
            <a:endParaRPr/>
          </a:p>
        </p:txBody>
      </p:sp>
      <p:sp>
        <p:nvSpPr>
          <p:cNvPr id="5"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ctr">
              <a:lnSpc>
                <a:spcPts val="3000"/>
              </a:lnSpc>
              <a:defRPr sz="3600" b="1" cap="all">
                <a:solidFill>
                  <a:srgbClr val="FFFFFF"/>
                </a:solidFill>
              </a:defRPr>
            </a:lvl1pPr>
          </a:lstStyle>
          <a:p>
            <a:pPr>
              <a:defRPr/>
            </a:pPr>
            <a:r>
              <a:rPr lang="en-US"/>
              <a:t>Click to Add Title</a:t>
            </a:r>
            <a:endParaRPr/>
          </a:p>
        </p:txBody>
      </p:sp>
      <p:sp>
        <p:nvSpPr>
          <p:cNvPr id="6"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ctr">
              <a:lnSpc>
                <a:spcPts val="1800"/>
              </a:lnSpc>
              <a:buNone/>
              <a:defRPr sz="2000">
                <a:solidFill>
                  <a:srgbClr val="FFFFFF"/>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
        <p:nvSpPr>
          <p:cNvPr id="7" name="Rectangle 4"/>
          <p:cNvSpPr/>
          <p:nvPr userDrawn="1"/>
        </p:nvSpPr>
        <p:spPr bwMode="auto">
          <a:xfrm>
            <a:off x="-12256" y="3711"/>
            <a:ext cx="12192000" cy="741877"/>
          </a:xfrm>
          <a:prstGeom prst="rect">
            <a:avLst/>
          </a:pr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p>
        </p:txBody>
      </p:sp>
      <p:sp>
        <p:nvSpPr>
          <p:cNvPr id="8" name="Freeform 9"/>
          <p:cNvSpPr/>
          <p:nvPr userDrawn="1"/>
        </p:nvSpPr>
        <p:spPr bwMode="auto">
          <a:xfrm flipH="1">
            <a:off x="9928963" y="0"/>
            <a:ext cx="2263037" cy="743712"/>
          </a:xfrm>
          <a:custGeom>
            <a:avLst/>
            <a:gdLst>
              <a:gd name="connsiteX0" fmla="*/ 1139505 w 1697278"/>
              <a:gd name="connsiteY0" fmla="*/ 0 h 557773"/>
              <a:gd name="connsiteX1" fmla="*/ 0 w 1697278"/>
              <a:gd name="connsiteY1" fmla="*/ 0 h 557773"/>
              <a:gd name="connsiteX2" fmla="*/ 0 w 1697278"/>
              <a:gd name="connsiteY2" fmla="*/ 557773 h 557773"/>
              <a:gd name="connsiteX3" fmla="*/ 1697278 w 1697278"/>
              <a:gd name="connsiteY3" fmla="*/ 557773 h 557773"/>
            </a:gdLst>
            <a:ahLst/>
            <a:cxnLst>
              <a:cxn ang="0">
                <a:pos x="connsiteX0" y="connsiteY0"/>
              </a:cxn>
              <a:cxn ang="0">
                <a:pos x="connsiteX1" y="connsiteY1"/>
              </a:cxn>
              <a:cxn ang="0">
                <a:pos x="connsiteX2" y="connsiteY2"/>
              </a:cxn>
              <a:cxn ang="0">
                <a:pos x="connsiteX3" y="connsiteY3"/>
              </a:cxn>
            </a:cxnLst>
            <a:rect l="l" t="t" r="r" b="b"/>
            <a:pathLst>
              <a:path w="1697278" h="557773" extrusionOk="0">
                <a:moveTo>
                  <a:pt x="1139505" y="0"/>
                </a:moveTo>
                <a:lnTo>
                  <a:pt x="0" y="0"/>
                </a:lnTo>
                <a:lnTo>
                  <a:pt x="0" y="557773"/>
                </a:lnTo>
                <a:lnTo>
                  <a:pt x="1697278" y="557773"/>
                </a:lnTo>
                <a:close/>
              </a:path>
            </a:pathLst>
          </a:custGeom>
          <a:blipFill>
            <a:blip r:embed="rId2"/>
            <a:stretch/>
          </a:blip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400"/>
              <a:t> </a:t>
            </a:r>
            <a:endParaRPr sz="2400"/>
          </a:p>
        </p:txBody>
      </p:sp>
      <p:sp>
        <p:nvSpPr>
          <p:cNvPr id="9" name="Freeform 10"/>
          <p:cNvSpPr/>
          <p:nvPr userDrawn="1"/>
        </p:nvSpPr>
        <p:spPr bwMode="auto">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400"/>
          </a:p>
        </p:txBody>
      </p:sp>
      <p:pic>
        <p:nvPicPr>
          <p:cNvPr id="10" name="Picture 11"/>
          <p:cNvPicPr>
            <a:picLocks noChangeAspect="1"/>
          </p:cNvPicPr>
          <p:nvPr userDrawn="1"/>
        </p:nvPicPr>
        <p:blipFill>
          <a:blip r:embed="rId3"/>
          <a:stretch/>
        </p:blipFill>
        <p:spPr bwMode="auto">
          <a:xfrm>
            <a:off x="5678369" y="2660"/>
            <a:ext cx="4109611" cy="741877"/>
          </a:xfrm>
          <a:prstGeom prst="rect">
            <a:avLst/>
          </a:prstGeom>
        </p:spPr>
      </p:pic>
      <p:sp>
        <p:nvSpPr>
          <p:cNvPr id="11" name="Rectangle 12"/>
          <p:cNvSpPr/>
          <p:nvPr userDrawn="1"/>
        </p:nvSpPr>
        <p:spPr bwMode="auto">
          <a:xfrm>
            <a:off x="428496" y="94379"/>
            <a:ext cx="3571555" cy="379656"/>
          </a:xfrm>
          <a:prstGeom prst="rect">
            <a:avLst/>
          </a:prstGeom>
        </p:spPr>
        <p:txBody>
          <a:bodyPr wrap="none" lIns="0">
            <a:spAutoFit/>
          </a:bodyPr>
          <a:lstStyle/>
          <a:p>
            <a:pPr>
              <a:defRPr/>
            </a:pPr>
            <a:r>
              <a:rPr lang="en-US" sz="1867" b="1" i="0" u="none" strike="noStrike">
                <a:solidFill>
                  <a:schemeClr val="bg1"/>
                </a:solidFill>
                <a:latin typeface="Arial"/>
                <a:cs typeface="Arial"/>
              </a:rPr>
              <a:t>SIXTH ASSESSMENT REPORT</a:t>
            </a:r>
            <a:endParaRPr sz="2400"/>
          </a:p>
        </p:txBody>
      </p:sp>
      <p:sp>
        <p:nvSpPr>
          <p:cNvPr id="12" name="Rectangle 20"/>
          <p:cNvSpPr/>
          <p:nvPr userDrawn="1"/>
        </p:nvSpPr>
        <p:spPr bwMode="auto">
          <a:xfrm>
            <a:off x="438408" y="405158"/>
            <a:ext cx="2988895" cy="297454"/>
          </a:xfrm>
          <a:prstGeom prst="rect">
            <a:avLst/>
          </a:prstGeom>
        </p:spPr>
        <p:txBody>
          <a:bodyPr wrap="none" lIns="0">
            <a:spAutoFit/>
          </a:bodyPr>
          <a:lstStyle/>
          <a:p>
            <a:pPr>
              <a:defRPr/>
            </a:pPr>
            <a:r>
              <a:rPr lang="en-US" sz="1333" b="0" i="0" u="none" strike="noStrike">
                <a:solidFill>
                  <a:schemeClr val="bg1"/>
                </a:solidFill>
                <a:latin typeface="Arial Narrow"/>
                <a:cs typeface="Arial Narrow"/>
              </a:rPr>
              <a:t>Working Group I – The Physical Science Basis</a:t>
            </a:r>
            <a:endParaRPr sz="2400"/>
          </a:p>
        </p:txBody>
      </p:sp>
    </p:spTree>
    <p:extLst>
      <p:ext uri="{BB962C8B-B14F-4D97-AF65-F5344CB8AC3E}">
        <p14:creationId xmlns:p14="http://schemas.microsoft.com/office/powerpoint/2010/main" val="677579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userDrawn="1">
  <p:cSld name="3_done">
    <p:bg>
      <p:bgPr>
        <a:solidFill>
          <a:schemeClr val="bg2"/>
        </a:solidFill>
        <a:effectLst/>
      </p:bgPr>
    </p:bg>
    <p:spTree>
      <p:nvGrpSpPr>
        <p:cNvPr id="1" name=""/>
        <p:cNvGrpSpPr/>
        <p:nvPr/>
      </p:nvGrpSpPr>
      <p:grpSpPr bwMode="auto">
        <a:xfrm>
          <a:off x="0" y="0"/>
          <a:ext cx="0" cy="0"/>
          <a:chOff x="0" y="0"/>
          <a:chExt cx="0" cy="0"/>
        </a:xfrm>
      </p:grpSpPr>
      <p:sp>
        <p:nvSpPr>
          <p:cNvPr id="4" name="Rectangle 8"/>
          <p:cNvSpPr/>
          <p:nvPr userDrawn="1"/>
        </p:nvSpPr>
        <p:spPr bwMode="auto">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a:t> </a:t>
            </a:r>
            <a:endParaRPr sz="2400"/>
          </a:p>
        </p:txBody>
      </p:sp>
      <p:sp>
        <p:nvSpPr>
          <p:cNvPr id="5" name="TextBox 14"/>
          <p:cNvSpPr>
            <a:spLocks noAdjustHandles="1"/>
          </p:cNvSpPr>
          <p:nvPr userDrawn="1"/>
        </p:nvSpPr>
        <p:spPr bwMode="auto">
          <a:xfrm>
            <a:off x="4496558" y="1168017"/>
            <a:ext cx="880700" cy="2964786"/>
          </a:xfrm>
          <a:prstGeom prst="rect">
            <a:avLst/>
          </a:prstGeom>
          <a:noFill/>
        </p:spPr>
        <p:txBody>
          <a:bodyPr wrap="square" rtlCol="0">
            <a:spAutoFit/>
          </a:bodyPr>
          <a:lstStyle/>
          <a:p>
            <a:pPr>
              <a:defRPr/>
            </a:pPr>
            <a:r>
              <a:rPr lang="en-US" sz="18666">
                <a:solidFill>
                  <a:srgbClr val="5492CD"/>
                </a:solidFill>
                <a:latin typeface="+mj-lt"/>
              </a:rPr>
              <a:t>“</a:t>
            </a:r>
            <a:endParaRPr sz="2400"/>
          </a:p>
        </p:txBody>
      </p:sp>
      <p:sp>
        <p:nvSpPr>
          <p:cNvPr id="6" name="Picture Placeholder 4"/>
          <p:cNvSpPr>
            <a:spLocks noGrp="1"/>
          </p:cNvSpPr>
          <p:nvPr>
            <p:ph type="pic" sz="quarter" idx="13" hasCustomPrompt="1"/>
          </p:nvPr>
        </p:nvSpPr>
        <p:spPr bwMode="auto">
          <a:xfrm>
            <a:off x="2102679" y="2217781"/>
            <a:ext cx="2767532" cy="2767532"/>
          </a:xfrm>
          <a:prstGeom prst="snip2DiagRect">
            <a:avLst>
              <a:gd name="adj1" fmla="val 0"/>
              <a:gd name="adj2" fmla="val 16667"/>
            </a:avLst>
          </a:prstGeom>
          <a:blipFill>
            <a:blip r:embed="rId2"/>
            <a:stretch/>
          </a:blipFill>
        </p:spPr>
        <p:txBody>
          <a:bodyPr anchor="ctr" anchorCtr="0"/>
          <a:lstStyle>
            <a:lvl1pPr marL="0" indent="0" algn="ctr">
              <a:buNone/>
              <a:defRPr sz="1600">
                <a:solidFill>
                  <a:schemeClr val="bg1"/>
                </a:solidFill>
                <a:latin typeface="+mn-lt"/>
              </a:defRPr>
            </a:lvl1pPr>
          </a:lstStyle>
          <a:p>
            <a:pPr>
              <a:defRPr/>
            </a:pPr>
            <a:r>
              <a:rPr lang="en-US"/>
              <a:t>For placement only add portrait here</a:t>
            </a:r>
            <a:endParaRPr/>
          </a:p>
        </p:txBody>
      </p:sp>
      <p:sp>
        <p:nvSpPr>
          <p:cNvPr id="7" name="Text Placeholder 3"/>
          <p:cNvSpPr>
            <a:spLocks noGrp="1"/>
          </p:cNvSpPr>
          <p:nvPr>
            <p:ph type="body" sz="quarter" idx="12" hasCustomPrompt="1"/>
          </p:nvPr>
        </p:nvSpPr>
        <p:spPr bwMode="auto">
          <a:xfrm>
            <a:off x="5980043" y="1523269"/>
            <a:ext cx="4416684" cy="3505927"/>
          </a:xfrm>
          <a:prstGeom prst="rect">
            <a:avLst/>
          </a:prstGeom>
          <a:noFill/>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8"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defRPr/>
            </a:pPr>
            <a:r>
              <a:rPr lang="en-US"/>
              <a:t>Quote</a:t>
            </a:r>
            <a:endParaRPr/>
          </a:p>
        </p:txBody>
      </p:sp>
    </p:spTree>
    <p:extLst>
      <p:ext uri="{BB962C8B-B14F-4D97-AF65-F5344CB8AC3E}">
        <p14:creationId xmlns:p14="http://schemas.microsoft.com/office/powerpoint/2010/main" val="1069806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userDrawn="1">
  <p:cSld name="7_Section Slide">
    <p:bg>
      <p:bgPr>
        <a:solidFill>
          <a:schemeClr val="accent1"/>
        </a:solidFill>
        <a:effectLst/>
      </p:bgPr>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ctr">
              <a:lnSpc>
                <a:spcPts val="3000"/>
              </a:lnSpc>
              <a:defRPr sz="3600" b="1" cap="all">
                <a:solidFill>
                  <a:srgbClr val="003466"/>
                </a:solidFill>
              </a:defRPr>
            </a:lvl1pPr>
          </a:lstStyle>
          <a:p>
            <a:pPr>
              <a:defRPr/>
            </a:pPr>
            <a:r>
              <a:rPr lang="en-US"/>
              <a:t>Click to Add Title</a:t>
            </a:r>
            <a:endParaRPr/>
          </a:p>
        </p:txBody>
      </p:sp>
      <p:sp>
        <p:nvSpPr>
          <p:cNvPr id="5"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ctr">
              <a:lnSpc>
                <a:spcPts val="1800"/>
              </a:lnSpc>
              <a:buNone/>
              <a:defRPr sz="2000">
                <a:solidFill>
                  <a:schemeClr val="accent4">
                    <a:lumMod val="50000"/>
                  </a:schemeClr>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3750369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Title Slide - White+Seal">
  <p:cSld name="7_Title Slide - White+Seal">
    <p:bg>
      <p:bgPr>
        <a:solidFill>
          <a:srgbClr val="5492CD"/>
        </a:solidFill>
        <a:effectLst/>
      </p:bgPr>
    </p:bg>
    <p:spTree>
      <p:nvGrpSpPr>
        <p:cNvPr id="1" name="Shape 186"/>
        <p:cNvGrpSpPr/>
        <p:nvPr/>
      </p:nvGrpSpPr>
      <p:grpSpPr>
        <a:xfrm>
          <a:off x="0" y="0"/>
          <a:ext cx="0" cy="0"/>
          <a:chOff x="0" y="0"/>
          <a:chExt cx="0" cy="0"/>
        </a:xfrm>
      </p:grpSpPr>
      <p:sp>
        <p:nvSpPr>
          <p:cNvPr id="187" name="Google Shape;187;p3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spcBef>
                <a:spcPts val="373"/>
              </a:spcBef>
              <a:spcAft>
                <a:spcPts val="0"/>
              </a:spcAft>
              <a:buClr>
                <a:srgbClr val="007DBA"/>
              </a:buClr>
              <a:buSzPts val="1400"/>
              <a:buFont typeface="Arial"/>
              <a:buNone/>
              <a:defRPr sz="1867" b="0" i="0" u="none" strike="noStrike" cap="none">
                <a:solidFill>
                  <a:schemeClr val="lt1"/>
                </a:solidFill>
                <a:latin typeface="Arial"/>
                <a:ea typeface="Arial"/>
                <a:cs typeface="Arial"/>
                <a:sym typeface="Arial"/>
              </a:defRPr>
            </a:lvl1pPr>
            <a:lvl2pPr marR="0" lvl="1"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2pPr>
            <a:lvl3pPr marR="0" lvl="2"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3pPr>
            <a:lvl4pPr marR="0" lvl="3"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4pPr>
            <a:lvl5pPr marR="0" lvl="4"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5pPr>
            <a:lvl6pPr marR="0" lvl="5"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8" name="Google Shape;188;p31"/>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None/>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31"/>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1200"/>
              </a:spcBef>
              <a:spcAft>
                <a:spcPts val="0"/>
              </a:spcAft>
              <a:buSzPts val="1400"/>
              <a:buNone/>
              <a:defRPr>
                <a:solidFill>
                  <a:srgbClr val="929293"/>
                </a:solidFill>
              </a:defRPr>
            </a:lvl2pPr>
            <a:lvl3pPr lvl="2" algn="ctr" rtl="0">
              <a:spcBef>
                <a:spcPts val="1200"/>
              </a:spcBef>
              <a:spcAft>
                <a:spcPts val="0"/>
              </a:spcAft>
              <a:buSzPts val="1400"/>
              <a:buNone/>
              <a:defRPr>
                <a:solidFill>
                  <a:srgbClr val="929293"/>
                </a:solidFill>
              </a:defRPr>
            </a:lvl3pPr>
            <a:lvl4pPr lvl="3" algn="ctr" rtl="0">
              <a:spcBef>
                <a:spcPts val="1200"/>
              </a:spcBef>
              <a:spcAft>
                <a:spcPts val="0"/>
              </a:spcAft>
              <a:buSzPts val="1400"/>
              <a:buNone/>
              <a:defRPr>
                <a:solidFill>
                  <a:srgbClr val="929293"/>
                </a:solidFill>
              </a:defRPr>
            </a:lvl4pPr>
            <a:lvl5pPr lvl="4" algn="ctr" rtl="0">
              <a:spcBef>
                <a:spcPts val="1200"/>
              </a:spcBef>
              <a:spcAft>
                <a:spcPts val="0"/>
              </a:spcAft>
              <a:buSzPts val="14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1820472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atin typeface="Calibri"/>
                <a:ea typeface="Calibri"/>
                <a:cs typeface="Calibri"/>
                <a:sym typeface="Calibri"/>
              </a:defRPr>
            </a:lvl1pPr>
            <a:lvl2pPr lvl="1">
              <a:buNone/>
              <a:defRPr>
                <a:latin typeface="Calibri"/>
                <a:ea typeface="Calibri"/>
                <a:cs typeface="Calibri"/>
                <a:sym typeface="Calibri"/>
              </a:defRPr>
            </a:lvl2pPr>
            <a:lvl3pPr lvl="2">
              <a:buNone/>
              <a:defRPr>
                <a:latin typeface="Calibri"/>
                <a:ea typeface="Calibri"/>
                <a:cs typeface="Calibri"/>
                <a:sym typeface="Calibri"/>
              </a:defRPr>
            </a:lvl3pPr>
            <a:lvl4pPr lvl="3">
              <a:buNone/>
              <a:defRPr>
                <a:latin typeface="Calibri"/>
                <a:ea typeface="Calibri"/>
                <a:cs typeface="Calibri"/>
                <a:sym typeface="Calibri"/>
              </a:defRPr>
            </a:lvl4pPr>
            <a:lvl5pPr lvl="4">
              <a:buNone/>
              <a:defRPr>
                <a:latin typeface="Calibri"/>
                <a:ea typeface="Calibri"/>
                <a:cs typeface="Calibri"/>
                <a:sym typeface="Calibri"/>
              </a:defRPr>
            </a:lvl5pPr>
            <a:lvl6pPr lvl="5">
              <a:buNone/>
              <a:defRPr>
                <a:latin typeface="Calibri"/>
                <a:ea typeface="Calibri"/>
                <a:cs typeface="Calibri"/>
                <a:sym typeface="Calibri"/>
              </a:defRPr>
            </a:lvl6pPr>
            <a:lvl7pPr lvl="6">
              <a:buNone/>
              <a:defRPr>
                <a:latin typeface="Calibri"/>
                <a:ea typeface="Calibri"/>
                <a:cs typeface="Calibri"/>
                <a:sym typeface="Calibri"/>
              </a:defRPr>
            </a:lvl7pPr>
            <a:lvl8pPr lvl="7">
              <a:buNone/>
              <a:defRPr>
                <a:latin typeface="Calibri"/>
                <a:ea typeface="Calibri"/>
                <a:cs typeface="Calibri"/>
                <a:sym typeface="Calibri"/>
              </a:defRPr>
            </a:lvl8pPr>
            <a:lvl9pPr lvl="8">
              <a:buNone/>
              <a:defRPr>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9888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8593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9036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5100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4990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083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F188FC-DA49-CA4C-9706-C973894918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19A5FEC-9D14-8C4B-B8E4-EF15435D515A}"/>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8FC703DC-088E-EB48-A1F9-1D8B86B42F71}"/>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977E060-8D54-5D43-A59E-7DFCADEEFC0C}"/>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6" name="Espace réservé du pied de page 5">
            <a:extLst>
              <a:ext uri="{FF2B5EF4-FFF2-40B4-BE49-F238E27FC236}">
                <a16:creationId xmlns:a16="http://schemas.microsoft.com/office/drawing/2014/main" id="{032129A9-7962-EA44-A2DA-905C1424A53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0AD905-CD6D-1F47-A390-86BBB45FD278}"/>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1541598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9617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354000" y="3737433"/>
            <a:ext cx="53936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6586000" y="965433"/>
            <a:ext cx="5116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0220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4936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9257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144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9" y="741195"/>
            <a:ext cx="5435592" cy="6114908"/>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2" name="Title 1"/>
          <p:cNvSpPr>
            <a:spLocks noGrp="1"/>
          </p:cNvSpPr>
          <p:nvPr>
            <p:ph type="ctrTitle" hasCustomPrompt="1"/>
          </p:nvPr>
        </p:nvSpPr>
        <p:spPr>
          <a:xfrm>
            <a:off x="5774273" y="856233"/>
            <a:ext cx="6101456" cy="1036067"/>
          </a:xfrm>
          <a:noFill/>
        </p:spPr>
        <p:txBody>
          <a:bodyPr lIns="0" tIns="182880" rIns="27432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5" name="Content Placeholder 2"/>
          <p:cNvSpPr>
            <a:spLocks noGrp="1"/>
          </p:cNvSpPr>
          <p:nvPr>
            <p:ph idx="11" hasCustomPrompt="1"/>
          </p:nvPr>
        </p:nvSpPr>
        <p:spPr>
          <a:xfrm>
            <a:off x="5774273" y="2018233"/>
            <a:ext cx="5960527"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platzhalter 2">
            <a:extLst>
              <a:ext uri="{FF2B5EF4-FFF2-40B4-BE49-F238E27FC236}">
                <a16:creationId xmlns:a16="http://schemas.microsoft.com/office/drawing/2014/main" id="{B6905476-EE2D-CC4F-BCB2-01603C55F978}"/>
              </a:ext>
            </a:extLst>
          </p:cNvPr>
          <p:cNvSpPr>
            <a:spLocks noGrp="1"/>
          </p:cNvSpPr>
          <p:nvPr>
            <p:ph type="body" sz="quarter" idx="12" hasCustomPrompt="1"/>
          </p:nvPr>
        </p:nvSpPr>
        <p:spPr>
          <a:xfrm>
            <a:off x="5747659" y="6618029"/>
            <a:ext cx="6037941" cy="205137"/>
          </a:xfrm>
        </p:spPr>
        <p:txBody>
          <a:bodyPr/>
          <a:lstStyle>
            <a:lvl1pPr marL="0" indent="0">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1478034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F6F6F6"/>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bwMode="ltGray">
          <a:xfrm>
            <a:off x="9" y="743096"/>
            <a:ext cx="5435591" cy="6114905"/>
          </a:xfrm>
          <a:blipFill rotWithShape="1">
            <a:blip r:embed="rId2" cstate="screen">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5" name="Title 1"/>
          <p:cNvSpPr>
            <a:spLocks noGrp="1"/>
          </p:cNvSpPr>
          <p:nvPr>
            <p:ph type="ctrTitle" hasCustomPrompt="1"/>
          </p:nvPr>
        </p:nvSpPr>
        <p:spPr>
          <a:xfrm>
            <a:off x="5740614" y="990600"/>
            <a:ext cx="6171117" cy="965200"/>
          </a:xfrm>
          <a:noFill/>
        </p:spPr>
        <p:txBody>
          <a:bodyPr lIns="0" tIns="182880" rIns="274320" bIns="182880" anchor="ctr" anchorCtr="0">
            <a:noAutofit/>
          </a:bodyPr>
          <a:lstStyle>
            <a:lvl1pPr algn="l">
              <a:lnSpc>
                <a:spcPts val="3000"/>
              </a:lnSpc>
              <a:defRPr sz="3200" b="1"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740613" y="2145233"/>
            <a:ext cx="5536987" cy="4369867"/>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7AC0E0B-3164-7749-BD6F-BE0C147B2201}"/>
              </a:ext>
            </a:extLst>
          </p:cNvPr>
          <p:cNvSpPr>
            <a:spLocks noGrp="1"/>
          </p:cNvSpPr>
          <p:nvPr>
            <p:ph type="body" sz="quarter" idx="13" hasCustomPrompt="1"/>
          </p:nvPr>
        </p:nvSpPr>
        <p:spPr>
          <a:xfrm>
            <a:off x="5712824" y="6652864"/>
            <a:ext cx="6072776" cy="205137"/>
          </a:xfrm>
        </p:spPr>
        <p:txBody>
          <a:bodyPr/>
          <a:lstStyle>
            <a:lvl1pPr marL="0" indent="0" algn="l">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579552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355220" y="855525"/>
            <a:ext cx="5102689" cy="5740400"/>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1115199" y="855526"/>
            <a:ext cx="4897120" cy="976585"/>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13" name="Content Placeholder 2"/>
          <p:cNvSpPr>
            <a:spLocks noGrp="1"/>
          </p:cNvSpPr>
          <p:nvPr>
            <p:ph idx="11" hasCustomPrompt="1"/>
          </p:nvPr>
        </p:nvSpPr>
        <p:spPr>
          <a:xfrm>
            <a:off x="1115199" y="2005533"/>
            <a:ext cx="4897120"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6321637-A956-4A45-B7F1-A287855F6C1F}"/>
              </a:ext>
            </a:extLst>
          </p:cNvPr>
          <p:cNvSpPr>
            <a:spLocks noGrp="1"/>
          </p:cNvSpPr>
          <p:nvPr>
            <p:ph type="body" sz="quarter" idx="13" hasCustomPrompt="1"/>
          </p:nvPr>
        </p:nvSpPr>
        <p:spPr>
          <a:xfrm>
            <a:off x="1184368" y="6618029"/>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3236353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32557" y="716261"/>
            <a:ext cx="5459443" cy="6141739"/>
          </a:xfrm>
          <a:blipFill>
            <a:blip r:embed="rId2" cstate="screen">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487681" y="855526"/>
            <a:ext cx="5735320" cy="1150007"/>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1pPr>
            <a:lvl2pPr marL="72381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2pPr>
            <a:lvl3pPr marL="1066649"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3pPr>
            <a:lvl4pPr marL="140947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4pPr>
            <a:lvl5pPr marL="1752307"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6E47C5FC-EAE7-B44D-8358-3250B1C520EC}"/>
              </a:ext>
            </a:extLst>
          </p:cNvPr>
          <p:cNvSpPr>
            <a:spLocks noGrp="1"/>
          </p:cNvSpPr>
          <p:nvPr>
            <p:ph type="body" sz="quarter" idx="13" hasCustomPrompt="1"/>
          </p:nvPr>
        </p:nvSpPr>
        <p:spPr>
          <a:xfrm>
            <a:off x="137595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4179402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56400" y="743083"/>
            <a:ext cx="5435600" cy="6114917"/>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6" name="Title 1"/>
          <p:cNvSpPr>
            <a:spLocks noGrp="1"/>
          </p:cNvSpPr>
          <p:nvPr>
            <p:ph type="ctrTitle" hasCustomPrompt="1"/>
          </p:nvPr>
        </p:nvSpPr>
        <p:spPr>
          <a:xfrm>
            <a:off x="487682" y="990600"/>
            <a:ext cx="5989319" cy="1014933"/>
          </a:xfrm>
          <a:noFill/>
        </p:spPr>
        <p:txBody>
          <a:bodyPr lIns="0" tIns="182880" rIns="182880" bIns="182880" anchor="ctr" anchorCtr="0">
            <a:noAutofit/>
          </a:bodyPr>
          <a:lstStyle>
            <a:lvl1pPr algn="l">
              <a:lnSpc>
                <a:spcPts val="3000"/>
              </a:lnSpc>
              <a:defRPr sz="3200" b="1" baseline="0">
                <a:solidFill>
                  <a:srgbClr val="000000"/>
                </a:solidFill>
              </a:defRPr>
            </a:lvl1pPr>
          </a:lstStyle>
          <a:p>
            <a:r>
              <a:rPr lang="en-US" dirty="0"/>
              <a:t>Click to add title</a:t>
            </a:r>
          </a:p>
        </p:txBody>
      </p:sp>
      <p:sp>
        <p:nvSpPr>
          <p:cNvPr id="6" name="Content Placeholder 2"/>
          <p:cNvSpPr>
            <a:spLocks noGrp="1"/>
          </p:cNvSpPr>
          <p:nvPr>
            <p:ph idx="11" hasCustomPrompt="1"/>
          </p:nvPr>
        </p:nvSpPr>
        <p:spPr>
          <a:xfrm>
            <a:off x="487680" y="2005533"/>
            <a:ext cx="5989320" cy="4556632"/>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9520620C-8FAA-CB4B-B28E-0C606CF24E1B}"/>
              </a:ext>
            </a:extLst>
          </p:cNvPr>
          <p:cNvSpPr>
            <a:spLocks noGrp="1"/>
          </p:cNvSpPr>
          <p:nvPr>
            <p:ph type="body" sz="quarter" idx="13" hasCustomPrompt="1"/>
          </p:nvPr>
        </p:nvSpPr>
        <p:spPr>
          <a:xfrm>
            <a:off x="1619796" y="6652864"/>
            <a:ext cx="4859381" cy="205137"/>
          </a:xfrm>
        </p:spPr>
        <p:txBody>
          <a:bodyPr/>
          <a:lstStyle>
            <a:lvl1pPr marL="0" indent="0" algn="r">
              <a:spcBef>
                <a:spcPts val="0"/>
              </a:spcBef>
              <a:spcAft>
                <a:spcPts val="0"/>
              </a:spcAft>
              <a:buNone/>
              <a:defRPr sz="145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304137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9DEB9-376F-7147-B5B4-2FF65E8B808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F4AF62C-D59E-6047-BCB0-D03F3AABE9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D5C9425-29E3-CC4F-8056-4F682888CE8B}"/>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F9790DAD-21B5-E440-B742-870C93A3A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581C499D-2903-FF4E-BFAF-6AA55E68F74F}"/>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CCE7A00A-3FB7-C341-A6C9-801A33A9F7C5}"/>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8" name="Espace réservé du pied de page 7">
            <a:extLst>
              <a:ext uri="{FF2B5EF4-FFF2-40B4-BE49-F238E27FC236}">
                <a16:creationId xmlns:a16="http://schemas.microsoft.com/office/drawing/2014/main" id="{747887A7-1FD7-9249-9C48-3B012838255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A21AE03-FCBC-E64A-AA84-AE94ECAD6140}"/>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1025922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43700" y="726898"/>
            <a:ext cx="5448301" cy="612920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6" name="Content Placeholder 2"/>
          <p:cNvSpPr>
            <a:spLocks noGrp="1"/>
          </p:cNvSpPr>
          <p:nvPr>
            <p:ph idx="11" hasCustomPrompt="1"/>
          </p:nvPr>
        </p:nvSpPr>
        <p:spPr>
          <a:xfrm>
            <a:off x="368301" y="1358900"/>
            <a:ext cx="6174388" cy="5203265"/>
          </a:xfrm>
        </p:spPr>
        <p:txBody>
          <a:bodyPr lIns="0" tIns="0" rIns="0" bIns="0"/>
          <a:lstStyle>
            <a:lvl1pPr marL="257122" marR="0" indent="-257122"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1pPr>
            <a:lvl2pPr marL="557097" marR="0" indent="-214269"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2pPr>
            <a:lvl3pPr marL="857075"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3pPr>
            <a:lvl4pPr marL="1199903"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4pPr>
            <a:lvl5pPr marL="1542732"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5pPr>
          </a:lstStyle>
          <a:p>
            <a:pPr marL="257122" marR="0" lvl="0" indent="-257122"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Click to add text</a:t>
            </a:r>
          </a:p>
          <a:p>
            <a:pPr marL="557097" marR="0" lvl="1" indent="-214269"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Second level</a:t>
            </a:r>
          </a:p>
          <a:p>
            <a:pPr marL="857075" marR="0" lvl="2"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Third level</a:t>
            </a:r>
          </a:p>
          <a:p>
            <a:pPr marL="1199903" marR="0" lvl="3"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Fourth level</a:t>
            </a:r>
          </a:p>
          <a:p>
            <a:pPr marL="1542732" marR="0" lvl="4"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Fifth level</a:t>
            </a:r>
          </a:p>
        </p:txBody>
      </p:sp>
      <p:sp>
        <p:nvSpPr>
          <p:cNvPr id="5" name="Textplatzhalter 2">
            <a:extLst>
              <a:ext uri="{FF2B5EF4-FFF2-40B4-BE49-F238E27FC236}">
                <a16:creationId xmlns:a16="http://schemas.microsoft.com/office/drawing/2014/main" id="{59846060-1C05-F74C-9CBE-74C1C3DAF1F3}"/>
              </a:ext>
            </a:extLst>
          </p:cNvPr>
          <p:cNvSpPr>
            <a:spLocks noGrp="1"/>
          </p:cNvSpPr>
          <p:nvPr>
            <p:ph type="body" sz="quarter" idx="13" hasCustomPrompt="1"/>
          </p:nvPr>
        </p:nvSpPr>
        <p:spPr>
          <a:xfrm>
            <a:off x="168946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070018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PhotoLeft">
    <p:bg>
      <p:bgPr>
        <a:solidFill>
          <a:srgbClr val="F6F6F6"/>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423334" y="1727200"/>
            <a:ext cx="6320367" cy="4788861"/>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402593" y="947267"/>
            <a:ext cx="11419752" cy="6689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58526" y="1727200"/>
            <a:ext cx="4763820" cy="478886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466737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Content+PhotoLeft">
    <p:bg>
      <p:bgPr>
        <a:solidFill>
          <a:srgbClr val="F6F6F6"/>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426881" y="1689101"/>
            <a:ext cx="6344336" cy="4852361"/>
          </a:xfrm>
        </p:spPr>
        <p:txBody>
          <a:bodyPr anchor="ctr" anchorCtr="1"/>
          <a:lstStyle>
            <a:lvl1pPr marL="0" indent="0" algn="ctr">
              <a:buNone/>
              <a:defRPr sz="1051">
                <a:solidFill>
                  <a:schemeClr val="accent4">
                    <a:lumMod val="50000"/>
                  </a:schemeClr>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0" name="Title 1"/>
          <p:cNvSpPr>
            <a:spLocks noGrp="1"/>
          </p:cNvSpPr>
          <p:nvPr>
            <p:ph type="ctrTitle" hasCustomPrompt="1"/>
          </p:nvPr>
        </p:nvSpPr>
        <p:spPr>
          <a:xfrm>
            <a:off x="426881" y="952500"/>
            <a:ext cx="11898804" cy="635000"/>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61200" y="1689101"/>
            <a:ext cx="4781885" cy="4852361"/>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379743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Content+PhotoLef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532277" y="1689101"/>
            <a:ext cx="6310809" cy="226367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462012" y="825501"/>
            <a:ext cx="12007843" cy="7070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62012" y="1689101"/>
            <a:ext cx="4784560" cy="4826960"/>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5532277" y="4081114"/>
            <a:ext cx="6310809" cy="2434949"/>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Tree>
    <p:extLst>
      <p:ext uri="{BB962C8B-B14F-4D97-AF65-F5344CB8AC3E}">
        <p14:creationId xmlns:p14="http://schemas.microsoft.com/office/powerpoint/2010/main" val="35168996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61854"/>
            <a:ext cx="12007843" cy="811807"/>
          </a:xfrm>
          <a:noFill/>
        </p:spPr>
        <p:txBody>
          <a:bodyPr lIns="0" tIns="0" rIns="0" bIns="0" anchor="ctr" anchorCtr="0">
            <a:noAutofit/>
          </a:bodyPr>
          <a:lstStyle>
            <a:lvl1pPr algn="l">
              <a:lnSpc>
                <a:spcPts val="2600"/>
              </a:lnSpc>
              <a:defRPr sz="3000" b="1" cap="none" baseline="0">
                <a:solidFill>
                  <a:srgbClr val="003466"/>
                </a:solidFill>
                <a:latin typeface="+mj-lt"/>
              </a:defRPr>
            </a:lvl1pPr>
          </a:lstStyle>
          <a:p>
            <a:r>
              <a:rPr lang="en-US" dirty="0"/>
              <a:t>Click to add title</a:t>
            </a:r>
          </a:p>
        </p:txBody>
      </p:sp>
      <p:sp>
        <p:nvSpPr>
          <p:cNvPr id="6" name="Content Placeholder 2"/>
          <p:cNvSpPr>
            <a:spLocks noGrp="1"/>
          </p:cNvSpPr>
          <p:nvPr>
            <p:ph idx="11" hasCustomPrompt="1"/>
          </p:nvPr>
        </p:nvSpPr>
        <p:spPr>
          <a:xfrm>
            <a:off x="406401" y="1773660"/>
            <a:ext cx="5589625"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7D22FAA-F621-7145-8FBD-4824E3A60399}"/>
              </a:ext>
            </a:extLst>
          </p:cNvPr>
          <p:cNvSpPr>
            <a:spLocks noGrp="1"/>
          </p:cNvSpPr>
          <p:nvPr>
            <p:ph idx="12" hasCustomPrompt="1"/>
          </p:nvPr>
        </p:nvSpPr>
        <p:spPr>
          <a:xfrm>
            <a:off x="6189579" y="1773660"/>
            <a:ext cx="5689600"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94A8B234-9A53-344D-B056-7AAFE4D304BD}"/>
              </a:ext>
            </a:extLst>
          </p:cNvPr>
          <p:cNvCxnSpPr>
            <a:cxnSpLocks/>
          </p:cNvCxnSpPr>
          <p:nvPr userDrawn="1"/>
        </p:nvCxnSpPr>
        <p:spPr>
          <a:xfrm flipV="1">
            <a:off x="6092801" y="1694332"/>
            <a:ext cx="0" cy="4820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1054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11278"/>
            <a:ext cx="11360485" cy="579852"/>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06401" y="1694330"/>
            <a:ext cx="5577305"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F25091-C0E8-024D-9413-E0510848B355}"/>
              </a:ext>
            </a:extLst>
          </p:cNvPr>
          <p:cNvSpPr>
            <a:spLocks noGrp="1"/>
          </p:cNvSpPr>
          <p:nvPr>
            <p:ph idx="12" hasCustomPrompt="1"/>
          </p:nvPr>
        </p:nvSpPr>
        <p:spPr>
          <a:xfrm>
            <a:off x="6200274" y="1694330"/>
            <a:ext cx="5566612"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FD102C5C-B9E4-E74B-9796-5916B0C4C0A7}"/>
              </a:ext>
            </a:extLst>
          </p:cNvPr>
          <p:cNvCxnSpPr>
            <a:cxnSpLocks/>
          </p:cNvCxnSpPr>
          <p:nvPr userDrawn="1"/>
        </p:nvCxnSpPr>
        <p:spPr>
          <a:xfrm flipV="1">
            <a:off x="6092801" y="1694332"/>
            <a:ext cx="0" cy="4820153"/>
          </a:xfrm>
          <a:prstGeom prst="line">
            <a:avLst/>
          </a:prstGeom>
          <a:ln>
            <a:solidFill>
              <a:srgbClr val="5492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8489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20091"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520091" y="978275"/>
            <a:ext cx="12007843" cy="811807"/>
          </a:xfrm>
          <a:noFill/>
        </p:spPr>
        <p:txBody>
          <a:bodyPr lIns="0" tIns="0" rIns="0" bIns="0" anchor="ctr" anchorCtr="0">
            <a:noAutofit/>
          </a:bodyPr>
          <a:lstStyle>
            <a:lvl1pPr marL="14817" indent="0" algn="l">
              <a:lnSpc>
                <a:spcPts val="2600"/>
              </a:lnSpc>
              <a:tabLst/>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20093"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2777F2C5-35B6-464D-8F6B-311C7C03DABF}"/>
              </a:ext>
            </a:extLst>
          </p:cNvPr>
          <p:cNvSpPr>
            <a:spLocks noGrp="1"/>
          </p:cNvSpPr>
          <p:nvPr>
            <p:ph type="pic" idx="15" hasCustomPrompt="1"/>
          </p:nvPr>
        </p:nvSpPr>
        <p:spPr>
          <a:xfrm>
            <a:off x="3346885"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6" name="Content Placeholder 2">
            <a:extLst>
              <a:ext uri="{FF2B5EF4-FFF2-40B4-BE49-F238E27FC236}">
                <a16:creationId xmlns:a16="http://schemas.microsoft.com/office/drawing/2014/main" id="{1718862E-706E-4A4F-B3C6-F7E777A1A354}"/>
              </a:ext>
            </a:extLst>
          </p:cNvPr>
          <p:cNvSpPr>
            <a:spLocks noGrp="1"/>
          </p:cNvSpPr>
          <p:nvPr>
            <p:ph idx="16" hasCustomPrompt="1"/>
          </p:nvPr>
        </p:nvSpPr>
        <p:spPr>
          <a:xfrm>
            <a:off x="3346887"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071FF69E-D217-7747-8B6F-F0E1F6A6D343}"/>
              </a:ext>
            </a:extLst>
          </p:cNvPr>
          <p:cNvSpPr>
            <a:spLocks noGrp="1"/>
          </p:cNvSpPr>
          <p:nvPr>
            <p:ph type="pic" idx="17" hasCustomPrompt="1"/>
          </p:nvPr>
        </p:nvSpPr>
        <p:spPr>
          <a:xfrm>
            <a:off x="6173680"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8" name="Content Placeholder 2">
            <a:extLst>
              <a:ext uri="{FF2B5EF4-FFF2-40B4-BE49-F238E27FC236}">
                <a16:creationId xmlns:a16="http://schemas.microsoft.com/office/drawing/2014/main" id="{A92CB59A-9D31-9742-8D51-8EDA03CD8403}"/>
              </a:ext>
            </a:extLst>
          </p:cNvPr>
          <p:cNvSpPr>
            <a:spLocks noGrp="1"/>
          </p:cNvSpPr>
          <p:nvPr>
            <p:ph idx="18" hasCustomPrompt="1"/>
          </p:nvPr>
        </p:nvSpPr>
        <p:spPr>
          <a:xfrm>
            <a:off x="6173682"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id="{ECF20C02-E6ED-9746-84B4-D37010FD6A96}"/>
              </a:ext>
            </a:extLst>
          </p:cNvPr>
          <p:cNvSpPr>
            <a:spLocks noGrp="1"/>
          </p:cNvSpPr>
          <p:nvPr>
            <p:ph type="pic" idx="19" hasCustomPrompt="1"/>
          </p:nvPr>
        </p:nvSpPr>
        <p:spPr>
          <a:xfrm>
            <a:off x="9078329" y="1397017"/>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20" name="Content Placeholder 2">
            <a:extLst>
              <a:ext uri="{FF2B5EF4-FFF2-40B4-BE49-F238E27FC236}">
                <a16:creationId xmlns:a16="http://schemas.microsoft.com/office/drawing/2014/main" id="{BF415AC4-7E3C-BE40-B2EB-DB83CF813E25}"/>
              </a:ext>
            </a:extLst>
          </p:cNvPr>
          <p:cNvSpPr>
            <a:spLocks noGrp="1"/>
          </p:cNvSpPr>
          <p:nvPr>
            <p:ph idx="20" hasCustomPrompt="1"/>
          </p:nvPr>
        </p:nvSpPr>
        <p:spPr>
          <a:xfrm>
            <a:off x="9078331" y="5112751"/>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378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done">
    <p:bg>
      <p:bgPr>
        <a:solidFill>
          <a:srgbClr val="F6F6F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4496558" y="1168017"/>
            <a:ext cx="880700" cy="2964786"/>
          </a:xfrm>
          <a:prstGeom prst="rect">
            <a:avLst/>
          </a:prstGeom>
          <a:noFill/>
        </p:spPr>
        <p:txBody>
          <a:bodyPr wrap="square" rtlCol="0">
            <a:spAutoFit/>
          </a:bodyPr>
          <a:lstStyle/>
          <a:p>
            <a:r>
              <a:rPr lang="en-US" sz="18666"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2102679" y="2217781"/>
            <a:ext cx="2767532" cy="2767532"/>
          </a:xfrm>
          <a:prstGeom prst="snip2Diag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chorCtr="0"/>
          <a:lstStyle>
            <a:lvl1pPr marL="0" indent="0" algn="ctr">
              <a:buNone/>
              <a:defRPr sz="16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5980043" y="1523269"/>
            <a:ext cx="4416684" cy="3505927"/>
          </a:xfrm>
          <a:noFill/>
          <a:effectLst/>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9"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r>
              <a:rPr lang="en-US" dirty="0"/>
              <a:t>Quote</a:t>
            </a:r>
          </a:p>
        </p:txBody>
      </p:sp>
      <p:sp>
        <p:nvSpPr>
          <p:cNvPr id="3" name="Textplatzhalter 2">
            <a:extLst>
              <a:ext uri="{FF2B5EF4-FFF2-40B4-BE49-F238E27FC236}">
                <a16:creationId xmlns:a16="http://schemas.microsoft.com/office/drawing/2014/main" id="{B6E98F35-BD5A-8345-94CD-2DDC11A905C4}"/>
              </a:ext>
            </a:extLst>
          </p:cNvPr>
          <p:cNvSpPr>
            <a:spLocks noGrp="1"/>
          </p:cNvSpPr>
          <p:nvPr>
            <p:ph type="body" sz="quarter" idx="14" hasCustomPrompt="1"/>
          </p:nvPr>
        </p:nvSpPr>
        <p:spPr>
          <a:xfrm>
            <a:off x="406400" y="6218767"/>
            <a:ext cx="5689600" cy="296333"/>
          </a:xfrm>
        </p:spPr>
        <p:txBody>
          <a:bodyPr/>
          <a:lstStyle>
            <a:lvl1pPr marL="0" indent="0">
              <a:buNone/>
              <a:defRPr sz="1333" b="1" i="0" baseline="0"/>
            </a:lvl1pPr>
          </a:lstStyle>
          <a:p>
            <a:pPr lvl="0"/>
            <a:r>
              <a:rPr lang="de-DE" dirty="0"/>
              <a:t>[Add </a:t>
            </a:r>
            <a:r>
              <a:rPr lang="de-DE" dirty="0" err="1"/>
              <a:t>photo</a:t>
            </a:r>
            <a:r>
              <a:rPr lang="de-DE" dirty="0"/>
              <a:t> </a:t>
            </a:r>
            <a:r>
              <a:rPr lang="de-DE" dirty="0" err="1"/>
              <a:t>credit</a:t>
            </a:r>
            <a:r>
              <a:rPr lang="de-DE" dirty="0"/>
              <a:t>]</a:t>
            </a:r>
            <a:endParaRPr lang="en-GB" dirty="0"/>
          </a:p>
        </p:txBody>
      </p:sp>
    </p:spTree>
    <p:extLst>
      <p:ext uri="{BB962C8B-B14F-4D97-AF65-F5344CB8AC3E}">
        <p14:creationId xmlns:p14="http://schemas.microsoft.com/office/powerpoint/2010/main" val="3474374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6F6F6"/>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365762" y="1667334"/>
            <a:ext cx="11477324" cy="3181292"/>
          </a:xfrm>
        </p:spPr>
        <p:txBody>
          <a:bodyPr anchor="ctr" anchorCtr="1"/>
          <a:lstStyle>
            <a:lvl1pPr marL="0" indent="0" algn="ctr">
              <a:buNone/>
              <a:defRPr sz="1051">
                <a:solidFill>
                  <a:srgbClr val="000000"/>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365761" y="855527"/>
            <a:ext cx="12007843" cy="811807"/>
          </a:xfrm>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4754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Section Slide">
    <p:bg>
      <p:bgPr>
        <a:solidFill>
          <a:srgbClr val="F6F6F6"/>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36" y="1844897"/>
            <a:ext cx="11397616" cy="1470025"/>
          </a:xfrm>
        </p:spPr>
        <p:txBody>
          <a:bodyPr lIns="0" tIns="0" rIns="0" bIns="0" anchor="b" anchorCtr="0">
            <a:noAutofit/>
          </a:bodyPr>
          <a:lstStyle>
            <a:lvl1pPr algn="ctr">
              <a:lnSpc>
                <a:spcPts val="3000"/>
              </a:lnSpc>
              <a:defRPr sz="3600" b="1" cap="all" baseline="0">
                <a:solidFill>
                  <a:srgbClr val="003466"/>
                </a:solidFill>
              </a:defRPr>
            </a:lvl1pPr>
          </a:lstStyle>
          <a:p>
            <a:r>
              <a:rPr lang="en-US" dirty="0"/>
              <a:t>Click to Add Title</a:t>
            </a:r>
          </a:p>
        </p:txBody>
      </p:sp>
      <p:sp>
        <p:nvSpPr>
          <p:cNvPr id="7" name="Subtitle 2"/>
          <p:cNvSpPr>
            <a:spLocks noGrp="1"/>
          </p:cNvSpPr>
          <p:nvPr>
            <p:ph type="subTitle" idx="1" hasCustomPrompt="1"/>
          </p:nvPr>
        </p:nvSpPr>
        <p:spPr>
          <a:xfrm>
            <a:off x="384936" y="3461119"/>
            <a:ext cx="11397616" cy="2286539"/>
          </a:xfrm>
        </p:spPr>
        <p:txBody>
          <a:bodyPr lIns="0" tIns="0" rIns="0" bIns="0">
            <a:noAutofit/>
          </a:bodyPr>
          <a:lstStyle>
            <a:lvl1pPr marL="0" indent="0" algn="ctr">
              <a:lnSpc>
                <a:spcPts val="1800"/>
              </a:lnSpc>
              <a:buNone/>
              <a:defRPr sz="2000" baseline="0">
                <a:solidFill>
                  <a:schemeClr val="accent4">
                    <a:lumMod val="50000"/>
                  </a:schemeClr>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24600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353C04-A2C0-6844-B7F6-BBB98D47E38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52A4C19-8D7D-EB4C-A626-75E0B59594AB}"/>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4" name="Espace réservé du pied de page 3">
            <a:extLst>
              <a:ext uri="{FF2B5EF4-FFF2-40B4-BE49-F238E27FC236}">
                <a16:creationId xmlns:a16="http://schemas.microsoft.com/office/drawing/2014/main" id="{B4916491-760E-494B-BA95-B9B5C95783A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2AC7C6B-BBE7-C14D-B11F-027B4261BC7F}"/>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2518599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73953" y="1295400"/>
            <a:ext cx="4315808" cy="85821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9520" y="2498189"/>
            <a:ext cx="387592"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205" y="2498189"/>
            <a:ext cx="387592"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79567" y="2540961"/>
            <a:ext cx="387592"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19860" y="2498188"/>
            <a:ext cx="387592"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99408" y="2540960"/>
            <a:ext cx="387592"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1921" y="3470133"/>
            <a:ext cx="383025"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71583" y="3486492"/>
            <a:ext cx="387637"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87355" y="3411653"/>
            <a:ext cx="44924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776045" y="3486493"/>
            <a:ext cx="428276"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661114" y="3328254"/>
            <a:ext cx="596145"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4768422" y="3517672"/>
            <a:ext cx="423373"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765590" y="3542531"/>
            <a:ext cx="360236"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83595" y="2487069"/>
            <a:ext cx="393028"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730440" y="2487069"/>
            <a:ext cx="430537"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447747" y="5049094"/>
            <a:ext cx="935309"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725774" y="5049094"/>
            <a:ext cx="935309"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2811342" y="5119242"/>
            <a:ext cx="795013"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209255" y="4484297"/>
            <a:ext cx="4315808" cy="50737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3697555" y="5113432"/>
            <a:ext cx="806632"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5939008" y="4509780"/>
            <a:ext cx="4315808" cy="541520"/>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6037952" y="5184535"/>
            <a:ext cx="664427"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6918016" y="5184535"/>
            <a:ext cx="664427"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7863829" y="5184535"/>
            <a:ext cx="664427"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8618804" y="5184535"/>
            <a:ext cx="664427"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9347472" y="5010292"/>
            <a:ext cx="974112"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7313935" y="1673085"/>
            <a:ext cx="4315808" cy="480531"/>
          </a:xfrm>
          <a:prstGeom prst="rect">
            <a:avLst/>
          </a:prstGeom>
        </p:spPr>
        <p:txBody>
          <a:bodyPr vert="horz" lIns="121920" tIns="60960" rIns="121920" bIns="6096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7513592" y="2432263"/>
            <a:ext cx="58332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8126881" y="2425620"/>
            <a:ext cx="58332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8856767" y="2425620"/>
            <a:ext cx="58332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9586652" y="2425620"/>
            <a:ext cx="58332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0316537" y="2425620"/>
            <a:ext cx="58332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7589148" y="3219108"/>
            <a:ext cx="58332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8319032" y="3219108"/>
            <a:ext cx="583320" cy="583320"/>
          </a:xfrm>
          <a:prstGeom prst="rect">
            <a:avLst/>
          </a:prstGeom>
        </p:spPr>
      </p:pic>
    </p:spTree>
    <p:extLst>
      <p:ext uri="{BB962C8B-B14F-4D97-AF65-F5344CB8AC3E}">
        <p14:creationId xmlns:p14="http://schemas.microsoft.com/office/powerpoint/2010/main" val="2342323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428495" y="1707208"/>
            <a:ext cx="4315808" cy="44905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4062" y="2268105"/>
            <a:ext cx="712425"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77288" y="2232310"/>
            <a:ext cx="712425"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24222" y="2197329"/>
            <a:ext cx="712425"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54489" y="2197329"/>
            <a:ext cx="712425"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13837" y="2268105"/>
            <a:ext cx="712425"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762981" y="2268105"/>
            <a:ext cx="712425"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815785" y="2268105"/>
            <a:ext cx="608447"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607634" y="4564355"/>
            <a:ext cx="86579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09726" y="4564357"/>
            <a:ext cx="86579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689713" y="4512449"/>
            <a:ext cx="86579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705503" y="4575265"/>
            <a:ext cx="86579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15679" y="5213353"/>
            <a:ext cx="86579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2099775" y="5213353"/>
            <a:ext cx="86579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428495" y="3915357"/>
            <a:ext cx="4315808" cy="480531"/>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992565" y="4724905"/>
            <a:ext cx="979737"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859713" y="4724905"/>
            <a:ext cx="979737"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726861" y="4724905"/>
            <a:ext cx="979737"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5920523" y="3953234"/>
            <a:ext cx="4315808" cy="492497"/>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018798" y="5825233"/>
            <a:ext cx="651284"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7026261" y="5751789"/>
            <a:ext cx="654723"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8024085" y="5751790"/>
            <a:ext cx="707149"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9194274" y="5713003"/>
            <a:ext cx="738317" cy="738317"/>
          </a:xfrm>
          <a:prstGeom prst="rect">
            <a:avLst/>
          </a:prstGeom>
        </p:spPr>
      </p:pic>
    </p:spTree>
    <p:extLst>
      <p:ext uri="{BB962C8B-B14F-4D97-AF65-F5344CB8AC3E}">
        <p14:creationId xmlns:p14="http://schemas.microsoft.com/office/powerpoint/2010/main" val="3142111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Section Slide">
    <p:bg>
      <p:bgPr>
        <a:solidFill>
          <a:srgbClr val="5492C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243059"/>
            <a:ext cx="12192000" cy="6858000"/>
          </a:xfrm>
          <a:noFill/>
        </p:spPr>
        <p:txBody>
          <a:bodyPr/>
          <a:lstStyle>
            <a:lvl1pPr marL="0" indent="0">
              <a:buFontTx/>
              <a:buNone/>
              <a:defRPr baseline="0">
                <a:solidFill>
                  <a:schemeClr val="bg1"/>
                </a:solidFill>
              </a:defRPr>
            </a:lvl1pPr>
          </a:lstStyle>
          <a:p>
            <a:r>
              <a:rPr lang="en-US" dirty="0"/>
              <a:t>Drag dark picture to placeholder or click icon to add</a:t>
            </a:r>
          </a:p>
        </p:txBody>
      </p:sp>
      <p:sp>
        <p:nvSpPr>
          <p:cNvPr id="6" name="Title 1"/>
          <p:cNvSpPr>
            <a:spLocks noGrp="1"/>
          </p:cNvSpPr>
          <p:nvPr>
            <p:ph type="ctrTitle" hasCustomPrompt="1"/>
          </p:nvPr>
        </p:nvSpPr>
        <p:spPr>
          <a:xfrm>
            <a:off x="384936" y="1844897"/>
            <a:ext cx="11397616" cy="1470025"/>
          </a:xfrm>
        </p:spPr>
        <p:txBody>
          <a:bodyPr lIns="0" tIns="0" rIns="0" bIns="0" anchor="b" anchorCtr="0">
            <a:noAutofit/>
          </a:bodyPr>
          <a:lstStyle>
            <a:lvl1pPr algn="ctr">
              <a:lnSpc>
                <a:spcPts val="3000"/>
              </a:lnSpc>
              <a:defRPr sz="3600" b="1" cap="all" baseline="0">
                <a:solidFill>
                  <a:srgbClr val="FFFFFF"/>
                </a:solidFill>
              </a:defRPr>
            </a:lvl1pPr>
          </a:lstStyle>
          <a:p>
            <a:r>
              <a:rPr lang="en-US" dirty="0"/>
              <a:t>Click to Add Title</a:t>
            </a:r>
          </a:p>
        </p:txBody>
      </p:sp>
      <p:sp>
        <p:nvSpPr>
          <p:cNvPr id="7" name="Subtitle 2"/>
          <p:cNvSpPr>
            <a:spLocks noGrp="1"/>
          </p:cNvSpPr>
          <p:nvPr>
            <p:ph type="subTitle" idx="1" hasCustomPrompt="1"/>
          </p:nvPr>
        </p:nvSpPr>
        <p:spPr>
          <a:xfrm>
            <a:off x="384936" y="3461119"/>
            <a:ext cx="11397616" cy="2286539"/>
          </a:xfrm>
        </p:spPr>
        <p:txBody>
          <a:bodyPr lIns="0" tIns="0" rIns="0" bIns="0">
            <a:noAutofit/>
          </a:bodyPr>
          <a:lstStyle>
            <a:lvl1pPr marL="0" indent="0" algn="ctr">
              <a:lnSpc>
                <a:spcPts val="1800"/>
              </a:lnSpc>
              <a:buNone/>
              <a:defRPr sz="2000" baseline="0">
                <a:solidFill>
                  <a:srgbClr val="FFFFFF"/>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a:t>Click to Add Subtitle</a:t>
            </a:r>
          </a:p>
        </p:txBody>
      </p:sp>
      <p:sp>
        <p:nvSpPr>
          <p:cNvPr id="5" name="Rectangle 4">
            <a:extLst>
              <a:ext uri="{FF2B5EF4-FFF2-40B4-BE49-F238E27FC236}">
                <a16:creationId xmlns:a16="http://schemas.microsoft.com/office/drawing/2014/main" id="{0189AAB6-FBAF-3540-9724-054DAD4CCC08}"/>
              </a:ext>
            </a:extLst>
          </p:cNvPr>
          <p:cNvSpPr/>
          <p:nvPr userDrawn="1"/>
        </p:nvSpPr>
        <p:spPr>
          <a:xfrm>
            <a:off x="0" y="0"/>
            <a:ext cx="12192000" cy="741877"/>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a:extLst>
              <a:ext uri="{FF2B5EF4-FFF2-40B4-BE49-F238E27FC236}">
                <a16:creationId xmlns:a16="http://schemas.microsoft.com/office/drawing/2014/main" id="{4F8BFFAA-8B81-CB48-A6AD-04B7E54C4D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78369" y="2660"/>
            <a:ext cx="4109611" cy="741877"/>
          </a:xfrm>
          <a:prstGeom prst="rect">
            <a:avLst/>
          </a:prstGeom>
          <a:effectLst/>
        </p:spPr>
      </p:pic>
      <p:sp>
        <p:nvSpPr>
          <p:cNvPr id="9" name="Rectangle 8">
            <a:extLst>
              <a:ext uri="{FF2B5EF4-FFF2-40B4-BE49-F238E27FC236}">
                <a16:creationId xmlns:a16="http://schemas.microsoft.com/office/drawing/2014/main" id="{2550A2BB-0E07-B340-9E24-7141C7392972}"/>
              </a:ext>
            </a:extLst>
          </p:cNvPr>
          <p:cNvSpPr/>
          <p:nvPr userDrawn="1"/>
        </p:nvSpPr>
        <p:spPr>
          <a:xfrm>
            <a:off x="428496" y="94379"/>
            <a:ext cx="3571555" cy="379656"/>
          </a:xfrm>
          <a:prstGeom prst="rect">
            <a:avLst/>
          </a:prstGeom>
        </p:spPr>
        <p:txBody>
          <a:bodyPr wrap="none" lIns="0">
            <a:spAutoFit/>
          </a:bodyPr>
          <a:lstStyle/>
          <a:p>
            <a:r>
              <a:rPr lang="en-US" sz="1867" b="1" i="0" u="none" strike="noStrike" dirty="0">
                <a:solidFill>
                  <a:schemeClr val="bg1"/>
                </a:solidFill>
                <a:effectLst/>
                <a:latin typeface="Arial" panose="020B0604020202020204" pitchFamily="34" charset="0"/>
                <a:cs typeface="Arial" panose="020B0604020202020204" pitchFamily="34" charset="0"/>
              </a:rPr>
              <a:t>SIXTH ASSESSMENT REPORT</a:t>
            </a:r>
          </a:p>
        </p:txBody>
      </p:sp>
      <p:pic>
        <p:nvPicPr>
          <p:cNvPr id="12" name="Grafik 11">
            <a:extLst>
              <a:ext uri="{FF2B5EF4-FFF2-40B4-BE49-F238E27FC236}">
                <a16:creationId xmlns:a16="http://schemas.microsoft.com/office/drawing/2014/main" id="{FE054CDF-DD39-234D-A36E-A70C19D31A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40845" y="-4233"/>
            <a:ext cx="2248908" cy="744000"/>
          </a:xfrm>
          <a:prstGeom prst="rect">
            <a:avLst/>
          </a:prstGeom>
        </p:spPr>
      </p:pic>
      <p:sp>
        <p:nvSpPr>
          <p:cNvPr id="11" name="Freeform 10">
            <a:extLst>
              <a:ext uri="{FF2B5EF4-FFF2-40B4-BE49-F238E27FC236}">
                <a16:creationId xmlns:a16="http://schemas.microsoft.com/office/drawing/2014/main" id="{C223F304-EF9D-0744-AC34-F78BC406CF9A}"/>
              </a:ext>
            </a:extLst>
          </p:cNvPr>
          <p:cNvSpPr/>
          <p:nvPr userDrawn="1"/>
        </p:nvSpPr>
        <p:spPr>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sp>
        <p:nvSpPr>
          <p:cNvPr id="14" name="Text Placeholder 6">
            <a:extLst>
              <a:ext uri="{FF2B5EF4-FFF2-40B4-BE49-F238E27FC236}">
                <a16:creationId xmlns:a16="http://schemas.microsoft.com/office/drawing/2014/main" id="{C3AAB6CD-F1D6-D142-BC77-F207E2A73C17}"/>
              </a:ext>
            </a:extLst>
          </p:cNvPr>
          <p:cNvSpPr>
            <a:spLocks noGrp="1"/>
          </p:cNvSpPr>
          <p:nvPr>
            <p:ph type="body" sz="quarter" idx="22" hasCustomPrompt="1"/>
          </p:nvPr>
        </p:nvSpPr>
        <p:spPr>
          <a:xfrm>
            <a:off x="358680" y="436670"/>
            <a:ext cx="4035837" cy="451405"/>
          </a:xfrm>
        </p:spPr>
        <p:txBody>
          <a:bodyPr>
            <a:noAutofit/>
          </a:bodyPr>
          <a:lstStyle>
            <a:lvl1pPr marL="0" indent="0">
              <a:buFontTx/>
              <a:buNone/>
              <a:defRPr sz="1333" b="0">
                <a:solidFill>
                  <a:schemeClr val="bg1"/>
                </a:solidFill>
                <a:latin typeface="Arial Narrow"/>
                <a:cs typeface="Arial Narrow"/>
              </a:defRPr>
            </a:lvl1pPr>
            <a:lvl2pPr marL="505955" indent="0">
              <a:buFontTx/>
              <a:buNone/>
              <a:defRPr sz="1867" b="1">
                <a:solidFill>
                  <a:schemeClr val="bg1"/>
                </a:solidFill>
              </a:defRPr>
            </a:lvl2pPr>
            <a:lvl3pPr marL="1011911" indent="0">
              <a:buFontTx/>
              <a:buNone/>
              <a:defRPr sz="1867" b="1">
                <a:solidFill>
                  <a:schemeClr val="bg1"/>
                </a:solidFill>
              </a:defRPr>
            </a:lvl3pPr>
            <a:lvl4pPr marL="1517866" indent="0">
              <a:buFontTx/>
              <a:buNone/>
              <a:defRPr sz="1867" b="1">
                <a:solidFill>
                  <a:schemeClr val="bg1"/>
                </a:solidFill>
              </a:defRPr>
            </a:lvl4pPr>
            <a:lvl5pPr marL="2023821" indent="0">
              <a:buFontTx/>
              <a:buNone/>
              <a:defRPr sz="1867" b="1">
                <a:solidFill>
                  <a:schemeClr val="bg1"/>
                </a:solidFill>
              </a:defRPr>
            </a:lvl5pPr>
          </a:lstStyle>
          <a:p>
            <a:pPr lvl="0"/>
            <a:r>
              <a:rPr lang="en-US" dirty="0"/>
              <a:t>Working Group II – Impacts, Adaptation and Vulnerability</a:t>
            </a:r>
          </a:p>
        </p:txBody>
      </p:sp>
    </p:spTree>
    <p:extLst>
      <p:ext uri="{BB962C8B-B14F-4D97-AF65-F5344CB8AC3E}">
        <p14:creationId xmlns:p14="http://schemas.microsoft.com/office/powerpoint/2010/main" val="460610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x cards with image title, tex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D02A345-94C8-7D4C-8A66-4A85BEFBD78C}"/>
              </a:ext>
            </a:extLst>
          </p:cNvPr>
          <p:cNvSpPr>
            <a:spLocks noGrp="1"/>
          </p:cNvSpPr>
          <p:nvPr>
            <p:ph type="pic" sz="quarter" idx="12"/>
          </p:nvPr>
        </p:nvSpPr>
        <p:spPr>
          <a:xfrm>
            <a:off x="702531" y="1160464"/>
            <a:ext cx="3332992" cy="2405697"/>
          </a:xfrm>
          <a:prstGeom prst="rect">
            <a:avLst/>
          </a:prstGeom>
          <a:pattFill prst="pct5">
            <a:fgClr>
              <a:srgbClr val="002060"/>
            </a:fgClr>
            <a:bgClr>
              <a:srgbClr val="5C94CB"/>
            </a:bgClr>
          </a:pattFill>
        </p:spPr>
        <p:txBody>
          <a:bodyPr anchor="ctr" anchorCtr="0">
            <a:normAutofit/>
          </a:bodyPr>
          <a:lstStyle>
            <a:lvl1pPr marL="0" indent="0" algn="ctr">
              <a:buNone/>
              <a:defRPr sz="900" b="0" i="0" cap="all" spc="180"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86E315CF-B12E-CC40-B7AA-C6ACBCC9DB2D}"/>
              </a:ext>
            </a:extLst>
          </p:cNvPr>
          <p:cNvSpPr>
            <a:spLocks noGrp="1"/>
          </p:cNvSpPr>
          <p:nvPr>
            <p:ph type="body" sz="quarter" idx="15" hasCustomPrompt="1"/>
          </p:nvPr>
        </p:nvSpPr>
        <p:spPr>
          <a:xfrm>
            <a:off x="702533" y="6420041"/>
            <a:ext cx="157029" cy="155575"/>
          </a:xfrm>
          <a:prstGeom prst="ellipse">
            <a:avLst/>
          </a:prstGeom>
          <a:solidFill>
            <a:schemeClr val="accent6"/>
          </a:solidFill>
        </p:spPr>
        <p:txBody>
          <a:bodyPr>
            <a:normAutofit/>
          </a:bodyPr>
          <a:lstStyle>
            <a:lvl1pPr marL="0" indent="0">
              <a:buNone/>
              <a:defRPr sz="200">
                <a:latin typeface="Arial" panose="020B0604020202020204" pitchFamily="34" charset="0"/>
                <a:cs typeface="Arial" panose="020B0604020202020204" pitchFamily="34" charset="0"/>
              </a:defRPr>
            </a:lvl1pPr>
          </a:lstStyle>
          <a:p>
            <a:pPr lvl="0"/>
            <a:r>
              <a:rPr lang="en-US" dirty="0"/>
              <a:t> </a:t>
            </a:r>
          </a:p>
        </p:txBody>
      </p:sp>
      <p:sp>
        <p:nvSpPr>
          <p:cNvPr id="26" name="Content Placeholder 2">
            <a:extLst>
              <a:ext uri="{FF2B5EF4-FFF2-40B4-BE49-F238E27FC236}">
                <a16:creationId xmlns:a16="http://schemas.microsoft.com/office/drawing/2014/main" id="{33EB8E98-B57C-8748-AD6C-4DD47EFEF89D}"/>
              </a:ext>
            </a:extLst>
          </p:cNvPr>
          <p:cNvSpPr>
            <a:spLocks noGrp="1"/>
          </p:cNvSpPr>
          <p:nvPr userDrawn="1">
            <p:ph sz="half" idx="13" hasCustomPrompt="1"/>
          </p:nvPr>
        </p:nvSpPr>
        <p:spPr>
          <a:xfrm>
            <a:off x="949324" y="6431153"/>
            <a:ext cx="4391027" cy="155575"/>
          </a:xfrm>
          <a:prstGeom prst="rect">
            <a:avLst/>
          </a:prstGeom>
        </p:spPr>
        <p:txBody>
          <a:bodyPr wrap="none" lIns="0" tIns="0" rIns="0" bIns="0">
            <a:normAutofit/>
          </a:bodyPr>
          <a:lstStyle>
            <a:lvl1pPr marL="0" indent="0">
              <a:lnSpc>
                <a:spcPts val="1200"/>
              </a:lnSpc>
              <a:spcBef>
                <a:spcPts val="0"/>
              </a:spcBef>
              <a:spcAft>
                <a:spcPts val="0"/>
              </a:spcAft>
              <a:buNone/>
              <a:tabLst/>
              <a:defRPr sz="900" b="0" i="0" cap="all" spc="180" baseline="0">
                <a:solidFill>
                  <a:schemeClr val="tx1"/>
                </a:solidFill>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Section title</a:t>
            </a:r>
          </a:p>
        </p:txBody>
      </p:sp>
      <p:grpSp>
        <p:nvGrpSpPr>
          <p:cNvPr id="12" name="Group 11">
            <a:extLst>
              <a:ext uri="{FF2B5EF4-FFF2-40B4-BE49-F238E27FC236}">
                <a16:creationId xmlns:a16="http://schemas.microsoft.com/office/drawing/2014/main" id="{7CA17BD5-7E4A-9147-AD9F-033CA1D3C5A3}"/>
              </a:ext>
            </a:extLst>
          </p:cNvPr>
          <p:cNvGrpSpPr/>
          <p:nvPr userDrawn="1"/>
        </p:nvGrpSpPr>
        <p:grpSpPr>
          <a:xfrm>
            <a:off x="0" y="1"/>
            <a:ext cx="11974069" cy="753035"/>
            <a:chOff x="0" y="1022750"/>
            <a:chExt cx="11974069" cy="753035"/>
          </a:xfrm>
        </p:grpSpPr>
        <p:pic>
          <p:nvPicPr>
            <p:cNvPr id="13" name="Picture 12">
              <a:extLst>
                <a:ext uri="{FF2B5EF4-FFF2-40B4-BE49-F238E27FC236}">
                  <a16:creationId xmlns:a16="http://schemas.microsoft.com/office/drawing/2014/main" id="{6E21A94B-5554-F146-9E5B-C9B06CBDE4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7799" y="1268389"/>
              <a:ext cx="1026270" cy="396896"/>
            </a:xfrm>
            <a:prstGeom prst="rect">
              <a:avLst/>
            </a:prstGeom>
          </p:spPr>
        </p:pic>
        <p:sp>
          <p:nvSpPr>
            <p:cNvPr id="20" name="Rectangle 19">
              <a:extLst>
                <a:ext uri="{FF2B5EF4-FFF2-40B4-BE49-F238E27FC236}">
                  <a16:creationId xmlns:a16="http://schemas.microsoft.com/office/drawing/2014/main" id="{ABA92846-9249-7B4B-807C-90065FC9AA49}"/>
                </a:ext>
              </a:extLst>
            </p:cNvPr>
            <p:cNvSpPr/>
            <p:nvPr/>
          </p:nvSpPr>
          <p:spPr>
            <a:xfrm>
              <a:off x="0" y="1022750"/>
              <a:ext cx="80682" cy="753035"/>
            </a:xfrm>
            <a:prstGeom prst="rect">
              <a:avLst/>
            </a:prstGeom>
            <a:solidFill>
              <a:srgbClr val="5C9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7" name="Content Placeholder 2">
            <a:extLst>
              <a:ext uri="{FF2B5EF4-FFF2-40B4-BE49-F238E27FC236}">
                <a16:creationId xmlns:a16="http://schemas.microsoft.com/office/drawing/2014/main" id="{DCCAC959-D8AF-7C4B-90A3-B95088FE49DD}"/>
              </a:ext>
            </a:extLst>
          </p:cNvPr>
          <p:cNvSpPr>
            <a:spLocks noGrp="1"/>
          </p:cNvSpPr>
          <p:nvPr>
            <p:ph sz="half" idx="11" hasCustomPrompt="1"/>
          </p:nvPr>
        </p:nvSpPr>
        <p:spPr>
          <a:xfrm>
            <a:off x="702533" y="5093208"/>
            <a:ext cx="3332991" cy="1072643"/>
          </a:xfrm>
          <a:prstGeom prst="rect">
            <a:avLst/>
          </a:prstGeom>
        </p:spPr>
        <p:txBody>
          <a:bodyPr lIns="0" tIns="0" rIns="0" bIns="0"/>
          <a:lstStyle>
            <a:lvl1pPr marL="0" indent="0">
              <a:lnSpc>
                <a:spcPts val="1800"/>
              </a:lnSpc>
              <a:spcBef>
                <a:spcPts val="0"/>
              </a:spcBef>
              <a:spcAft>
                <a:spcPts val="600"/>
              </a:spcAft>
              <a:buNone/>
              <a:tabLst/>
              <a:defRPr sz="1300" b="0" i="0">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28" name="Content Placeholder 2">
            <a:extLst>
              <a:ext uri="{FF2B5EF4-FFF2-40B4-BE49-F238E27FC236}">
                <a16:creationId xmlns:a16="http://schemas.microsoft.com/office/drawing/2014/main" id="{5D98B2B2-34D2-0045-BA89-4D688E523B0C}"/>
              </a:ext>
            </a:extLst>
          </p:cNvPr>
          <p:cNvSpPr>
            <a:spLocks noGrp="1"/>
          </p:cNvSpPr>
          <p:nvPr>
            <p:ph sz="half" idx="16" hasCustomPrompt="1"/>
          </p:nvPr>
        </p:nvSpPr>
        <p:spPr>
          <a:xfrm>
            <a:off x="702533" y="4167985"/>
            <a:ext cx="3332991" cy="833785"/>
          </a:xfrm>
          <a:prstGeom prst="rect">
            <a:avLst/>
          </a:prstGeom>
        </p:spPr>
        <p:txBody>
          <a:bodyPr lIns="0" tIns="0" rIns="0" bIns="0">
            <a:normAutofit/>
          </a:bodyPr>
          <a:lstStyle>
            <a:lvl1pPr marL="6351" indent="0">
              <a:lnSpc>
                <a:spcPct val="100000"/>
              </a:lnSpc>
              <a:spcBef>
                <a:spcPts val="0"/>
              </a:spcBef>
              <a:spcAft>
                <a:spcPts val="1600"/>
              </a:spcAft>
              <a:buNone/>
              <a:tabLst/>
              <a:defRPr sz="2400" b="0" i="0">
                <a:latin typeface="Arial" panose="020B0604020202020204" pitchFamily="34" charset="0"/>
                <a:cs typeface="Arial" panose="020B0604020202020204" pitchFamily="34" charset="0"/>
              </a:defRPr>
            </a:lvl1pPr>
            <a:lvl2pPr marL="6351" indent="0">
              <a:lnSpc>
                <a:spcPts val="1800"/>
              </a:lnSpc>
              <a:buNone/>
              <a:tabLst/>
              <a:defRPr sz="1300" b="0" i="0" cap="all" spc="220" baseline="0">
                <a:latin typeface="Arial" panose="020B0604020202020204" pitchFamily="34" charset="0"/>
                <a:cs typeface="Arial" panose="020B0604020202020204" pitchFamily="34" charset="0"/>
              </a:defRPr>
            </a:lvl2pPr>
            <a:lvl3pPr marL="6351" indent="0">
              <a:buNone/>
              <a:tabLst/>
              <a:defRPr/>
            </a:lvl3pPr>
            <a:lvl4pPr marL="6351" indent="0">
              <a:buNone/>
              <a:tabLst/>
              <a:defRPr/>
            </a:lvl4pPr>
            <a:lvl5pPr marL="6351" indent="0">
              <a:buNone/>
              <a:tabLst/>
              <a:defRPr/>
            </a:lvl5pPr>
          </a:lstStyle>
          <a:p>
            <a:pPr lvl="0"/>
            <a:r>
              <a:rPr lang="en-GB" dirty="0"/>
              <a:t>Main Page Header</a:t>
            </a:r>
            <a:endParaRPr lang="en-US" dirty="0"/>
          </a:p>
        </p:txBody>
      </p:sp>
      <p:sp>
        <p:nvSpPr>
          <p:cNvPr id="29" name="Picture Placeholder 24">
            <a:extLst>
              <a:ext uri="{FF2B5EF4-FFF2-40B4-BE49-F238E27FC236}">
                <a16:creationId xmlns:a16="http://schemas.microsoft.com/office/drawing/2014/main" id="{F2F38FD8-F246-BF49-A8C8-C9E6FE2BA56E}"/>
              </a:ext>
            </a:extLst>
          </p:cNvPr>
          <p:cNvSpPr>
            <a:spLocks noGrp="1"/>
          </p:cNvSpPr>
          <p:nvPr>
            <p:ph type="pic" sz="quarter" idx="17"/>
          </p:nvPr>
        </p:nvSpPr>
        <p:spPr>
          <a:xfrm>
            <a:off x="4433283" y="1160464"/>
            <a:ext cx="3332992" cy="2405697"/>
          </a:xfrm>
          <a:prstGeom prst="rect">
            <a:avLst/>
          </a:prstGeom>
          <a:pattFill prst="pct5">
            <a:fgClr>
              <a:srgbClr val="002060"/>
            </a:fgClr>
            <a:bgClr>
              <a:srgbClr val="5C94CB"/>
            </a:bgClr>
          </a:pattFill>
        </p:spPr>
        <p:txBody>
          <a:bodyPr anchor="ctr" anchorCtr="0">
            <a:normAutofit/>
          </a:bodyPr>
          <a:lstStyle>
            <a:lvl1pPr marL="0" indent="0" algn="ctr">
              <a:buNone/>
              <a:defRPr sz="900" b="0" i="0" cap="all" spc="180"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29385933-68CC-FB49-AD76-264468398F28}"/>
              </a:ext>
            </a:extLst>
          </p:cNvPr>
          <p:cNvSpPr>
            <a:spLocks noGrp="1"/>
          </p:cNvSpPr>
          <p:nvPr>
            <p:ph sz="half" idx="19" hasCustomPrompt="1"/>
          </p:nvPr>
        </p:nvSpPr>
        <p:spPr>
          <a:xfrm>
            <a:off x="4433285" y="5093208"/>
            <a:ext cx="3332991" cy="1072643"/>
          </a:xfrm>
          <a:prstGeom prst="rect">
            <a:avLst/>
          </a:prstGeom>
        </p:spPr>
        <p:txBody>
          <a:bodyPr lIns="0" tIns="0" rIns="0" bIns="0"/>
          <a:lstStyle>
            <a:lvl1pPr marL="0" indent="0">
              <a:lnSpc>
                <a:spcPts val="1800"/>
              </a:lnSpc>
              <a:spcBef>
                <a:spcPts val="0"/>
              </a:spcBef>
              <a:spcAft>
                <a:spcPts val="600"/>
              </a:spcAft>
              <a:buNone/>
              <a:tabLst/>
              <a:defRPr sz="1300" b="0" i="0">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32" name="Content Placeholder 2">
            <a:extLst>
              <a:ext uri="{FF2B5EF4-FFF2-40B4-BE49-F238E27FC236}">
                <a16:creationId xmlns:a16="http://schemas.microsoft.com/office/drawing/2014/main" id="{F6762138-D095-5E4D-A6D3-92364F915EE5}"/>
              </a:ext>
            </a:extLst>
          </p:cNvPr>
          <p:cNvSpPr>
            <a:spLocks noGrp="1"/>
          </p:cNvSpPr>
          <p:nvPr>
            <p:ph sz="half" idx="20" hasCustomPrompt="1"/>
          </p:nvPr>
        </p:nvSpPr>
        <p:spPr>
          <a:xfrm>
            <a:off x="4433285" y="4167985"/>
            <a:ext cx="3332991" cy="833785"/>
          </a:xfrm>
          <a:prstGeom prst="rect">
            <a:avLst/>
          </a:prstGeom>
        </p:spPr>
        <p:txBody>
          <a:bodyPr lIns="0" tIns="0" rIns="0" bIns="0">
            <a:normAutofit/>
          </a:bodyPr>
          <a:lstStyle>
            <a:lvl1pPr marL="6351" indent="0">
              <a:lnSpc>
                <a:spcPct val="100000"/>
              </a:lnSpc>
              <a:spcBef>
                <a:spcPts val="0"/>
              </a:spcBef>
              <a:spcAft>
                <a:spcPts val="1600"/>
              </a:spcAft>
              <a:buNone/>
              <a:tabLst/>
              <a:defRPr sz="2400" b="0" i="0">
                <a:latin typeface="Arial" panose="020B0604020202020204" pitchFamily="34" charset="0"/>
                <a:cs typeface="Arial" panose="020B0604020202020204" pitchFamily="34" charset="0"/>
              </a:defRPr>
            </a:lvl1pPr>
            <a:lvl2pPr marL="6351" indent="0">
              <a:lnSpc>
                <a:spcPts val="1800"/>
              </a:lnSpc>
              <a:buNone/>
              <a:tabLst/>
              <a:defRPr sz="1300" b="0" i="0" cap="all" spc="220" baseline="0">
                <a:latin typeface="Arial" panose="020B0604020202020204" pitchFamily="34" charset="0"/>
                <a:cs typeface="Arial" panose="020B0604020202020204" pitchFamily="34" charset="0"/>
              </a:defRPr>
            </a:lvl2pPr>
            <a:lvl3pPr marL="6351" indent="0">
              <a:buNone/>
              <a:tabLst/>
              <a:defRPr/>
            </a:lvl3pPr>
            <a:lvl4pPr marL="6351" indent="0">
              <a:buNone/>
              <a:tabLst/>
              <a:defRPr/>
            </a:lvl4pPr>
            <a:lvl5pPr marL="6351" indent="0">
              <a:buNone/>
              <a:tabLst/>
              <a:defRPr/>
            </a:lvl5pPr>
          </a:lstStyle>
          <a:p>
            <a:pPr lvl="0"/>
            <a:r>
              <a:rPr lang="en-GB" dirty="0"/>
              <a:t>Main Page Header</a:t>
            </a:r>
            <a:endParaRPr lang="en-US" dirty="0"/>
          </a:p>
        </p:txBody>
      </p:sp>
      <p:sp>
        <p:nvSpPr>
          <p:cNvPr id="33" name="Picture Placeholder 24">
            <a:extLst>
              <a:ext uri="{FF2B5EF4-FFF2-40B4-BE49-F238E27FC236}">
                <a16:creationId xmlns:a16="http://schemas.microsoft.com/office/drawing/2014/main" id="{889492A3-AFA0-9B45-977C-45C53A78E22A}"/>
              </a:ext>
            </a:extLst>
          </p:cNvPr>
          <p:cNvSpPr>
            <a:spLocks noGrp="1"/>
          </p:cNvSpPr>
          <p:nvPr>
            <p:ph type="pic" sz="quarter" idx="21"/>
          </p:nvPr>
        </p:nvSpPr>
        <p:spPr>
          <a:xfrm>
            <a:off x="8164035" y="1160464"/>
            <a:ext cx="3332992" cy="2405697"/>
          </a:xfrm>
          <a:prstGeom prst="rect">
            <a:avLst/>
          </a:prstGeom>
          <a:pattFill prst="pct5">
            <a:fgClr>
              <a:srgbClr val="002060"/>
            </a:fgClr>
            <a:bgClr>
              <a:srgbClr val="5C94CB"/>
            </a:bgClr>
          </a:pattFill>
        </p:spPr>
        <p:txBody>
          <a:bodyPr anchor="ctr" anchorCtr="0">
            <a:normAutofit/>
          </a:bodyPr>
          <a:lstStyle>
            <a:lvl1pPr marL="0" indent="0" algn="ctr">
              <a:buNone/>
              <a:defRPr sz="900" b="0" i="0" cap="all" spc="180" baseline="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6" name="Content Placeholder 2">
            <a:extLst>
              <a:ext uri="{FF2B5EF4-FFF2-40B4-BE49-F238E27FC236}">
                <a16:creationId xmlns:a16="http://schemas.microsoft.com/office/drawing/2014/main" id="{4A7D083B-427F-9A4B-A382-38FC77388DA6}"/>
              </a:ext>
            </a:extLst>
          </p:cNvPr>
          <p:cNvSpPr>
            <a:spLocks noGrp="1"/>
          </p:cNvSpPr>
          <p:nvPr>
            <p:ph sz="half" idx="23" hasCustomPrompt="1"/>
          </p:nvPr>
        </p:nvSpPr>
        <p:spPr>
          <a:xfrm>
            <a:off x="8164037" y="5093208"/>
            <a:ext cx="3332991" cy="1072643"/>
          </a:xfrm>
          <a:prstGeom prst="rect">
            <a:avLst/>
          </a:prstGeom>
        </p:spPr>
        <p:txBody>
          <a:bodyPr lIns="0" tIns="0" rIns="0" bIns="0"/>
          <a:lstStyle>
            <a:lvl1pPr marL="0" indent="0">
              <a:lnSpc>
                <a:spcPts val="1800"/>
              </a:lnSpc>
              <a:spcBef>
                <a:spcPts val="0"/>
              </a:spcBef>
              <a:spcAft>
                <a:spcPts val="600"/>
              </a:spcAft>
              <a:buNone/>
              <a:tabLst/>
              <a:defRPr sz="1300" b="0" i="0">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Body copy</a:t>
            </a:r>
          </a:p>
          <a:p>
            <a:pPr lvl="1"/>
            <a:r>
              <a:rPr lang="en-GB" dirty="0"/>
              <a:t>H2 Heading</a:t>
            </a:r>
          </a:p>
          <a:p>
            <a:pPr lvl="2"/>
            <a:r>
              <a:rPr lang="en-GB" dirty="0"/>
              <a:t>H3 Heading</a:t>
            </a:r>
          </a:p>
          <a:p>
            <a:pPr lvl="3"/>
            <a:r>
              <a:rPr lang="en-GB" dirty="0"/>
              <a:t>Caption</a:t>
            </a:r>
          </a:p>
          <a:p>
            <a:pPr lvl="4"/>
            <a:r>
              <a:rPr lang="en-GB" dirty="0"/>
              <a:t>Footnote</a:t>
            </a:r>
            <a:endParaRPr lang="en-US" dirty="0"/>
          </a:p>
        </p:txBody>
      </p:sp>
      <p:sp>
        <p:nvSpPr>
          <p:cNvPr id="37" name="Content Placeholder 2">
            <a:extLst>
              <a:ext uri="{FF2B5EF4-FFF2-40B4-BE49-F238E27FC236}">
                <a16:creationId xmlns:a16="http://schemas.microsoft.com/office/drawing/2014/main" id="{83FCFFCA-5319-9343-ADF3-FA0E69F59872}"/>
              </a:ext>
            </a:extLst>
          </p:cNvPr>
          <p:cNvSpPr>
            <a:spLocks noGrp="1"/>
          </p:cNvSpPr>
          <p:nvPr>
            <p:ph sz="half" idx="24" hasCustomPrompt="1"/>
          </p:nvPr>
        </p:nvSpPr>
        <p:spPr>
          <a:xfrm>
            <a:off x="8164037" y="4167985"/>
            <a:ext cx="3332991" cy="833785"/>
          </a:xfrm>
          <a:prstGeom prst="rect">
            <a:avLst/>
          </a:prstGeom>
        </p:spPr>
        <p:txBody>
          <a:bodyPr lIns="0" tIns="0" rIns="0" bIns="0">
            <a:normAutofit/>
          </a:bodyPr>
          <a:lstStyle>
            <a:lvl1pPr marL="6351" indent="0">
              <a:lnSpc>
                <a:spcPct val="100000"/>
              </a:lnSpc>
              <a:spcBef>
                <a:spcPts val="0"/>
              </a:spcBef>
              <a:spcAft>
                <a:spcPts val="1600"/>
              </a:spcAft>
              <a:buNone/>
              <a:tabLst/>
              <a:defRPr sz="2400" b="0" i="0">
                <a:latin typeface="Arial" panose="020B0604020202020204" pitchFamily="34" charset="0"/>
                <a:cs typeface="Arial" panose="020B0604020202020204" pitchFamily="34" charset="0"/>
              </a:defRPr>
            </a:lvl1pPr>
            <a:lvl2pPr marL="6351" indent="0">
              <a:lnSpc>
                <a:spcPts val="1800"/>
              </a:lnSpc>
              <a:buNone/>
              <a:tabLst/>
              <a:defRPr sz="1300" b="0" i="0" cap="all" spc="220" baseline="0">
                <a:latin typeface="Arial" panose="020B0604020202020204" pitchFamily="34" charset="0"/>
                <a:cs typeface="Arial" panose="020B0604020202020204" pitchFamily="34" charset="0"/>
              </a:defRPr>
            </a:lvl2pPr>
            <a:lvl3pPr marL="6351" indent="0">
              <a:buNone/>
              <a:tabLst/>
              <a:defRPr/>
            </a:lvl3pPr>
            <a:lvl4pPr marL="6351" indent="0">
              <a:buNone/>
              <a:tabLst/>
              <a:defRPr/>
            </a:lvl4pPr>
            <a:lvl5pPr marL="6351" indent="0">
              <a:buNone/>
              <a:tabLst/>
              <a:defRPr/>
            </a:lvl5pPr>
          </a:lstStyle>
          <a:p>
            <a:pPr lvl="0"/>
            <a:r>
              <a:rPr lang="en-GB" dirty="0"/>
              <a:t>Main Page Header</a:t>
            </a:r>
            <a:endParaRPr lang="en-US" dirty="0"/>
          </a:p>
        </p:txBody>
      </p:sp>
      <p:sp>
        <p:nvSpPr>
          <p:cNvPr id="22" name="Content Placeholder 2">
            <a:extLst>
              <a:ext uri="{FF2B5EF4-FFF2-40B4-BE49-F238E27FC236}">
                <a16:creationId xmlns:a16="http://schemas.microsoft.com/office/drawing/2014/main" id="{58A0C575-4E27-2B46-AB60-01C9F3C7205C}"/>
              </a:ext>
            </a:extLst>
          </p:cNvPr>
          <p:cNvSpPr>
            <a:spLocks noGrp="1"/>
          </p:cNvSpPr>
          <p:nvPr>
            <p:ph sz="half" idx="25" hasCustomPrompt="1"/>
          </p:nvPr>
        </p:nvSpPr>
        <p:spPr>
          <a:xfrm>
            <a:off x="702531" y="3732600"/>
            <a:ext cx="3340832" cy="206971"/>
          </a:xfrm>
          <a:prstGeom prst="rect">
            <a:avLst/>
          </a:prstGeom>
        </p:spPr>
        <p:txBody>
          <a:bodyPr wrap="none" lIns="0" tIns="0" rIns="0" bIns="0">
            <a:normAutofit/>
          </a:bodyPr>
          <a:lstStyle>
            <a:lvl1pPr marL="0" indent="0">
              <a:lnSpc>
                <a:spcPts val="1200"/>
              </a:lnSpc>
              <a:spcBef>
                <a:spcPts val="0"/>
              </a:spcBef>
              <a:spcAft>
                <a:spcPts val="0"/>
              </a:spcAft>
              <a:buNone/>
              <a:tabLst/>
              <a:defRPr sz="1100" b="0" i="0" cap="all" spc="180" baseline="0">
                <a:solidFill>
                  <a:schemeClr val="tx1"/>
                </a:solidFill>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Section title</a:t>
            </a:r>
          </a:p>
        </p:txBody>
      </p:sp>
      <p:sp>
        <p:nvSpPr>
          <p:cNvPr id="38" name="Content Placeholder 2">
            <a:extLst>
              <a:ext uri="{FF2B5EF4-FFF2-40B4-BE49-F238E27FC236}">
                <a16:creationId xmlns:a16="http://schemas.microsoft.com/office/drawing/2014/main" id="{92A98FB7-1599-5842-99A3-65DED2BD7263}"/>
              </a:ext>
            </a:extLst>
          </p:cNvPr>
          <p:cNvSpPr>
            <a:spLocks noGrp="1"/>
          </p:cNvSpPr>
          <p:nvPr>
            <p:ph sz="half" idx="26" hasCustomPrompt="1"/>
          </p:nvPr>
        </p:nvSpPr>
        <p:spPr>
          <a:xfrm>
            <a:off x="4426875" y="3732600"/>
            <a:ext cx="3340832" cy="206971"/>
          </a:xfrm>
          <a:prstGeom prst="rect">
            <a:avLst/>
          </a:prstGeom>
        </p:spPr>
        <p:txBody>
          <a:bodyPr wrap="none" lIns="0" tIns="0" rIns="0" bIns="0">
            <a:normAutofit/>
          </a:bodyPr>
          <a:lstStyle>
            <a:lvl1pPr marL="0" indent="0">
              <a:lnSpc>
                <a:spcPts val="1200"/>
              </a:lnSpc>
              <a:spcBef>
                <a:spcPts val="0"/>
              </a:spcBef>
              <a:spcAft>
                <a:spcPts val="0"/>
              </a:spcAft>
              <a:buNone/>
              <a:tabLst/>
              <a:defRPr sz="1100" b="0" i="0" cap="all" spc="180" baseline="0">
                <a:solidFill>
                  <a:schemeClr val="tx1"/>
                </a:solidFill>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Section title</a:t>
            </a:r>
          </a:p>
        </p:txBody>
      </p:sp>
      <p:sp>
        <p:nvSpPr>
          <p:cNvPr id="39" name="Content Placeholder 2">
            <a:extLst>
              <a:ext uri="{FF2B5EF4-FFF2-40B4-BE49-F238E27FC236}">
                <a16:creationId xmlns:a16="http://schemas.microsoft.com/office/drawing/2014/main" id="{D8F50106-C645-2842-A7D1-EEEE02BEF480}"/>
              </a:ext>
            </a:extLst>
          </p:cNvPr>
          <p:cNvSpPr>
            <a:spLocks noGrp="1"/>
          </p:cNvSpPr>
          <p:nvPr>
            <p:ph sz="half" idx="27" hasCustomPrompt="1"/>
          </p:nvPr>
        </p:nvSpPr>
        <p:spPr>
          <a:xfrm>
            <a:off x="8157895" y="3732600"/>
            <a:ext cx="3340832" cy="206971"/>
          </a:xfrm>
          <a:prstGeom prst="rect">
            <a:avLst/>
          </a:prstGeom>
        </p:spPr>
        <p:txBody>
          <a:bodyPr wrap="none" lIns="0" tIns="0" rIns="0" bIns="0">
            <a:normAutofit/>
          </a:bodyPr>
          <a:lstStyle>
            <a:lvl1pPr marL="0" indent="0">
              <a:lnSpc>
                <a:spcPts val="1200"/>
              </a:lnSpc>
              <a:spcBef>
                <a:spcPts val="0"/>
              </a:spcBef>
              <a:spcAft>
                <a:spcPts val="0"/>
              </a:spcAft>
              <a:buNone/>
              <a:tabLst/>
              <a:defRPr sz="1100" b="0" i="0" cap="all" spc="180" baseline="0">
                <a:solidFill>
                  <a:schemeClr val="tx1"/>
                </a:solidFill>
                <a:latin typeface="Arial" panose="020B0604020202020204" pitchFamily="34" charset="0"/>
                <a:cs typeface="Arial" panose="020B0604020202020204" pitchFamily="34" charset="0"/>
              </a:defRPr>
            </a:lvl1pPr>
            <a:lvl2pPr marL="0" indent="0">
              <a:lnSpc>
                <a:spcPts val="2000"/>
              </a:lnSpc>
              <a:spcBef>
                <a:spcPts val="0"/>
              </a:spcBef>
              <a:spcAft>
                <a:spcPts val="300"/>
              </a:spcAft>
              <a:buNone/>
              <a:tabLst/>
              <a:defRPr sz="1600" b="1" i="0">
                <a:latin typeface="Arial" panose="020B0604020202020204" pitchFamily="34" charset="0"/>
                <a:cs typeface="Arial" panose="020B0604020202020204" pitchFamily="34" charset="0"/>
              </a:defRPr>
            </a:lvl2pPr>
            <a:lvl3pPr marL="0" indent="0">
              <a:lnSpc>
                <a:spcPts val="1800"/>
              </a:lnSpc>
              <a:spcBef>
                <a:spcPts val="0"/>
              </a:spcBef>
              <a:spcAft>
                <a:spcPts val="300"/>
              </a:spcAft>
              <a:buNone/>
              <a:tabLst/>
              <a:defRPr sz="1300" b="1" i="0">
                <a:latin typeface="Arial" panose="020B0604020202020204" pitchFamily="34" charset="0"/>
                <a:cs typeface="Arial" panose="020B0604020202020204" pitchFamily="34" charset="0"/>
              </a:defRPr>
            </a:lvl3pPr>
            <a:lvl4pPr marL="6351" indent="0">
              <a:buNone/>
              <a:tabLst/>
              <a:defRPr sz="1200" b="0" i="0">
                <a:solidFill>
                  <a:srgbClr val="7030A0"/>
                </a:solidFill>
                <a:latin typeface="Arial" panose="020B0604020202020204" pitchFamily="34" charset="0"/>
                <a:cs typeface="Arial" panose="020B0604020202020204" pitchFamily="34" charset="0"/>
              </a:defRPr>
            </a:lvl4pPr>
            <a:lvl5pPr marL="0" indent="0">
              <a:lnSpc>
                <a:spcPts val="1400"/>
              </a:lnSpc>
              <a:spcBef>
                <a:spcPts val="600"/>
              </a:spcBef>
              <a:spcAft>
                <a:spcPts val="600"/>
              </a:spcAft>
              <a:buNone/>
              <a:tabLst/>
              <a:defRPr sz="1100" b="0" i="0">
                <a:latin typeface="Arial" panose="020B0604020202020204" pitchFamily="34" charset="0"/>
                <a:cs typeface="Arial" panose="020B0604020202020204" pitchFamily="34" charset="0"/>
              </a:defRPr>
            </a:lvl5pPr>
          </a:lstStyle>
          <a:p>
            <a:pPr lvl="0"/>
            <a:r>
              <a:rPr lang="en-GB" dirty="0"/>
              <a:t>Section title</a:t>
            </a:r>
          </a:p>
        </p:txBody>
      </p:sp>
      <p:sp>
        <p:nvSpPr>
          <p:cNvPr id="3" name="Rectangle 2"/>
          <p:cNvSpPr/>
          <p:nvPr userDrawn="1"/>
        </p:nvSpPr>
        <p:spPr>
          <a:xfrm>
            <a:off x="1" y="397892"/>
            <a:ext cx="4433284" cy="334824"/>
          </a:xfrm>
          <a:prstGeom prst="rect">
            <a:avLst/>
          </a:prstGeom>
          <a:solidFill>
            <a:srgbClr val="5492C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67" dirty="0"/>
              <a:t>Working group III – Mitigation of Climate</a:t>
            </a:r>
            <a:r>
              <a:rPr lang="en-GB" sz="1467" baseline="0" dirty="0"/>
              <a:t> Change</a:t>
            </a:r>
            <a:endParaRPr lang="en-GB" sz="1467" dirty="0"/>
          </a:p>
        </p:txBody>
      </p:sp>
    </p:spTree>
    <p:extLst>
      <p:ext uri="{BB962C8B-B14F-4D97-AF65-F5344CB8AC3E}">
        <p14:creationId xmlns:p14="http://schemas.microsoft.com/office/powerpoint/2010/main" val="2748737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Slide - White+Seal">
    <p:bg>
      <p:bgPr>
        <a:solidFill>
          <a:srgbClr val="5492C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0"/>
            <a:ext cx="12192000" cy="6858000"/>
          </a:xfrm>
        </p:spPr>
        <p:txBody>
          <a:bodyPr/>
          <a:lstStyle>
            <a:lvl1pPr marL="0" indent="0">
              <a:buFontTx/>
              <a:buNone/>
              <a:defRPr baseline="0">
                <a:solidFill>
                  <a:schemeClr val="bg1"/>
                </a:solidFill>
              </a:defRPr>
            </a:lvl1pPr>
          </a:lstStyle>
          <a:p>
            <a:r>
              <a:rPr lang="en-US" dirty="0"/>
              <a:t>Drag dark picture to placeholder or click icon to add</a:t>
            </a:r>
          </a:p>
        </p:txBody>
      </p:sp>
      <p:sp>
        <p:nvSpPr>
          <p:cNvPr id="7" name="Title 1"/>
          <p:cNvSpPr>
            <a:spLocks noGrp="1"/>
          </p:cNvSpPr>
          <p:nvPr>
            <p:ph type="ctrTitle" hasCustomPrompt="1"/>
          </p:nvPr>
        </p:nvSpPr>
        <p:spPr>
          <a:xfrm>
            <a:off x="384936" y="1844897"/>
            <a:ext cx="11397616" cy="1470025"/>
          </a:xfrm>
        </p:spPr>
        <p:txBody>
          <a:bodyPr lIns="0" tIns="0" rIns="0" bIns="0" anchor="b" anchorCtr="0">
            <a:noAutofit/>
          </a:bodyPr>
          <a:lstStyle>
            <a:lvl1pPr algn="l">
              <a:lnSpc>
                <a:spcPts val="3000"/>
              </a:lnSpc>
              <a:defRPr sz="3600" b="1" cap="all" baseline="0">
                <a:solidFill>
                  <a:srgbClr val="FFFFFF"/>
                </a:solidFill>
              </a:defRPr>
            </a:lvl1pPr>
          </a:lstStyle>
          <a:p>
            <a:r>
              <a:rPr lang="en-US" dirty="0"/>
              <a:t>Click to Add Title</a:t>
            </a:r>
          </a:p>
        </p:txBody>
      </p:sp>
      <p:sp>
        <p:nvSpPr>
          <p:cNvPr id="9" name="Subtitle 2"/>
          <p:cNvSpPr>
            <a:spLocks noGrp="1"/>
          </p:cNvSpPr>
          <p:nvPr>
            <p:ph type="subTitle" idx="1" hasCustomPrompt="1"/>
          </p:nvPr>
        </p:nvSpPr>
        <p:spPr>
          <a:xfrm>
            <a:off x="384936" y="3461119"/>
            <a:ext cx="11397616" cy="2286539"/>
          </a:xfrm>
        </p:spPr>
        <p:txBody>
          <a:bodyPr lIns="0" tIns="0" rIns="0" bIns="0">
            <a:noAutofit/>
          </a:bodyPr>
          <a:lstStyle>
            <a:lvl1pPr marL="0" indent="0" algn="l">
              <a:lnSpc>
                <a:spcPts val="1800"/>
              </a:lnSpc>
              <a:buNone/>
              <a:defRPr sz="2000" baseline="0">
                <a:solidFill>
                  <a:srgbClr val="FFFFFF"/>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2596723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2_Section Slid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9" y="741195"/>
            <a:ext cx="5435592" cy="6114908"/>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5774273" y="856233"/>
            <a:ext cx="6101456" cy="1036067"/>
          </a:xfrm>
          <a:prstGeom prst="rect">
            <a:avLst/>
          </a:prstGeom>
          <a:noFill/>
        </p:spPr>
        <p:txBody>
          <a:bodyPr lIns="0" tIns="182880" rIns="274320" bIns="182880" anchor="ctr" anchorCtr="0">
            <a:noAutofit/>
          </a:bodyPr>
          <a:lstStyle>
            <a:lvl1pPr algn="l">
              <a:lnSpc>
                <a:spcPts val="3000"/>
              </a:lnSpc>
              <a:defRPr sz="32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5774273" y="2018233"/>
            <a:ext cx="5960527"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743888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1_Section Slid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9" y="743096"/>
            <a:ext cx="5435591" cy="6114905"/>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5740614" y="990600"/>
            <a:ext cx="6171117" cy="965200"/>
          </a:xfrm>
          <a:prstGeom prst="rect">
            <a:avLst/>
          </a:prstGeom>
          <a:noFill/>
        </p:spPr>
        <p:txBody>
          <a:bodyPr lIns="0" tIns="182880" rIns="274320" bIns="182880" anchor="ctr" anchorCtr="0">
            <a:noAutofit/>
          </a:bodyPr>
          <a:lstStyle>
            <a:lvl1pPr algn="l">
              <a:lnSpc>
                <a:spcPts val="3000"/>
              </a:lnSpc>
              <a:defRPr sz="3200" b="1">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5740613" y="2145233"/>
            <a:ext cx="5536987"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405124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355220" y="855525"/>
            <a:ext cx="5102689" cy="5740400"/>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1115199" y="855526"/>
            <a:ext cx="4897119" cy="976585"/>
          </a:xfrm>
          <a:prstGeom prst="rect">
            <a:avLst/>
          </a:prstGeom>
          <a:noFill/>
        </p:spPr>
        <p:txBody>
          <a:bodyPr lIns="0" tIns="182880" rIns="182880" bIns="182880" anchor="ctr" anchorCtr="0">
            <a:noAutofit/>
          </a:bodyPr>
          <a:lstStyle>
            <a:lvl1pPr algn="l">
              <a:lnSpc>
                <a:spcPts val="3000"/>
              </a:lnSpc>
              <a:defRPr sz="32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1115199" y="2005533"/>
            <a:ext cx="4897119"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250531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2_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732557" y="716261"/>
            <a:ext cx="5459443" cy="6141739"/>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487681" y="855526"/>
            <a:ext cx="5735320" cy="1150007"/>
          </a:xfrm>
          <a:prstGeom prst="rect">
            <a:avLst/>
          </a:prstGeom>
          <a:noFill/>
        </p:spPr>
        <p:txBody>
          <a:bodyPr lIns="0" tIns="182880" rIns="182880" bIns="182880" anchor="ctr" anchorCtr="0">
            <a:noAutofit/>
          </a:bodyPr>
          <a:lstStyle>
            <a:lvl1pPr algn="l">
              <a:lnSpc>
                <a:spcPts val="3000"/>
              </a:lnSpc>
              <a:defRPr sz="32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a:buChar char="•"/>
              <a:defRPr sz="2000">
                <a:solidFill>
                  <a:srgbClr val="007DBA"/>
                </a:solidFill>
              </a:defRPr>
            </a:lvl1pPr>
            <a:lvl2pPr marL="723818" indent="-380990">
              <a:lnSpc>
                <a:spcPts val="1800"/>
              </a:lnSpc>
              <a:spcBef>
                <a:spcPts val="600"/>
              </a:spcBef>
              <a:spcAft>
                <a:spcPts val="1200"/>
              </a:spcAft>
              <a:buClr>
                <a:srgbClr val="0C68AC"/>
              </a:buClr>
              <a:buFont typeface="Arial"/>
              <a:buChar char="•"/>
              <a:defRPr sz="2000">
                <a:solidFill>
                  <a:srgbClr val="007DBA"/>
                </a:solidFill>
              </a:defRPr>
            </a:lvl2pPr>
            <a:lvl3pPr marL="1066649" indent="-380990">
              <a:lnSpc>
                <a:spcPts val="1800"/>
              </a:lnSpc>
              <a:spcBef>
                <a:spcPts val="600"/>
              </a:spcBef>
              <a:spcAft>
                <a:spcPts val="1200"/>
              </a:spcAft>
              <a:buClr>
                <a:srgbClr val="0C68AC"/>
              </a:buClr>
              <a:buFont typeface="Arial"/>
              <a:buChar char="•"/>
              <a:defRPr sz="2000">
                <a:solidFill>
                  <a:srgbClr val="007DBA"/>
                </a:solidFill>
              </a:defRPr>
            </a:lvl3pPr>
            <a:lvl4pPr marL="1409478" indent="-380990">
              <a:lnSpc>
                <a:spcPts val="1800"/>
              </a:lnSpc>
              <a:spcBef>
                <a:spcPts val="600"/>
              </a:spcBef>
              <a:spcAft>
                <a:spcPts val="1200"/>
              </a:spcAft>
              <a:buClr>
                <a:srgbClr val="0C68AC"/>
              </a:buClr>
              <a:buFont typeface="Arial"/>
              <a:buChar char="•"/>
              <a:defRPr sz="2000">
                <a:solidFill>
                  <a:srgbClr val="007DBA"/>
                </a:solidFill>
              </a:defRPr>
            </a:lvl4pPr>
            <a:lvl5pPr marL="1752307" indent="-380990">
              <a:lnSpc>
                <a:spcPts val="1800"/>
              </a:lnSpc>
              <a:spcBef>
                <a:spcPts val="600"/>
              </a:spcBef>
              <a:spcAft>
                <a:spcPts val="1200"/>
              </a:spcAft>
              <a:buClr>
                <a:srgbClr val="0C68AC"/>
              </a:buClr>
              <a:buFont typeface="Arial"/>
              <a:buChar char="•"/>
              <a:defRPr sz="2000">
                <a:solidFill>
                  <a:srgbClr val="007DBA"/>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229447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6_Section Slid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756401" y="743083"/>
            <a:ext cx="5435599" cy="6114917"/>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487682" y="990600"/>
            <a:ext cx="5989319" cy="1014933"/>
          </a:xfrm>
          <a:prstGeom prst="rect">
            <a:avLst/>
          </a:prstGeom>
          <a:noFill/>
        </p:spPr>
        <p:txBody>
          <a:bodyPr lIns="0" tIns="182880" rIns="182880" bIns="182880" anchor="ctr" anchorCtr="0">
            <a:noAutofit/>
          </a:bodyPr>
          <a:lstStyle>
            <a:lvl1pPr algn="l">
              <a:lnSpc>
                <a:spcPts val="3000"/>
              </a:lnSpc>
              <a:defRPr sz="3200" b="1">
                <a:solidFill>
                  <a:srgbClr val="000000"/>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487680" y="2005533"/>
            <a:ext cx="5989320" cy="4556632"/>
          </a:xfrm>
        </p:spPr>
        <p:txBody>
          <a:bodyPr lIns="0" tIns="0" rIns="0" bIns="0"/>
          <a:lstStyle>
            <a:lvl1pPr marL="342891" indent="-342891">
              <a:lnSpc>
                <a:spcPts val="1800"/>
              </a:lnSpc>
              <a:spcBef>
                <a:spcPts val="600"/>
              </a:spcBef>
              <a:spcAft>
                <a:spcPts val="1200"/>
              </a:spcAft>
              <a:buClr>
                <a:schemeClr val="bg1"/>
              </a:buClr>
              <a:buFont typeface="Arial"/>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a:buChar char="•"/>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303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F8779AB-A01E-7A42-8575-37D94DCB77D7}"/>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3" name="Espace réservé du pied de page 2">
            <a:extLst>
              <a:ext uri="{FF2B5EF4-FFF2-40B4-BE49-F238E27FC236}">
                <a16:creationId xmlns:a16="http://schemas.microsoft.com/office/drawing/2014/main" id="{2CCEC3AD-977A-E64C-869A-8A4624251C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9261AD6-090F-0643-B579-04A70C736755}"/>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2899681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1_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743700" y="726898"/>
            <a:ext cx="5448301" cy="6129205"/>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Content Placeholder 2"/>
          <p:cNvSpPr>
            <a:spLocks noGrp="1"/>
          </p:cNvSpPr>
          <p:nvPr>
            <p:ph idx="11" hasCustomPrompt="1"/>
          </p:nvPr>
        </p:nvSpPr>
        <p:spPr bwMode="auto">
          <a:xfrm>
            <a:off x="368301" y="1358900"/>
            <a:ext cx="6174388" cy="5203265"/>
          </a:xfrm>
        </p:spPr>
        <p:txBody>
          <a:bodyPr lIns="0" tIns="0" rIns="0" bIns="0"/>
          <a:lstStyle>
            <a:lvl1pPr marL="257122" marR="0" indent="-257122" algn="l" defTabSz="342830">
              <a:lnSpc>
                <a:spcPts val="1800"/>
              </a:lnSpc>
              <a:spcBef>
                <a:spcPts val="600"/>
              </a:spcBef>
              <a:spcAft>
                <a:spcPts val="1200"/>
              </a:spcAft>
              <a:buClr>
                <a:srgbClr val="5492CD"/>
              </a:buClr>
              <a:buSzTx/>
              <a:buFont typeface="Arial"/>
              <a:buChar char="•"/>
              <a:defRPr sz="2000">
                <a:solidFill>
                  <a:srgbClr val="006A96"/>
                </a:solidFill>
              </a:defRPr>
            </a:lvl1pPr>
            <a:lvl2pPr marL="557097" marR="0" indent="-214269" algn="l" defTabSz="342830">
              <a:lnSpc>
                <a:spcPts val="1800"/>
              </a:lnSpc>
              <a:spcBef>
                <a:spcPts val="600"/>
              </a:spcBef>
              <a:spcAft>
                <a:spcPts val="1200"/>
              </a:spcAft>
              <a:buClr>
                <a:srgbClr val="5492CD"/>
              </a:buClr>
              <a:buSzTx/>
              <a:buFont typeface="Arial"/>
              <a:buChar char="•"/>
              <a:defRPr sz="2000">
                <a:solidFill>
                  <a:srgbClr val="006A96"/>
                </a:solidFill>
              </a:defRPr>
            </a:lvl2pPr>
            <a:lvl3pPr marL="857075" marR="0" indent="-171416" algn="l" defTabSz="342830">
              <a:lnSpc>
                <a:spcPts val="1800"/>
              </a:lnSpc>
              <a:spcBef>
                <a:spcPts val="600"/>
              </a:spcBef>
              <a:spcAft>
                <a:spcPts val="1200"/>
              </a:spcAft>
              <a:buClr>
                <a:srgbClr val="5492CD"/>
              </a:buClr>
              <a:buSzTx/>
              <a:buFont typeface="Arial"/>
              <a:buChar char="•"/>
              <a:defRPr sz="2000">
                <a:solidFill>
                  <a:srgbClr val="006A96"/>
                </a:solidFill>
              </a:defRPr>
            </a:lvl3pPr>
            <a:lvl4pPr marL="1199903" marR="0" indent="-171416" algn="l" defTabSz="342830">
              <a:lnSpc>
                <a:spcPts val="1800"/>
              </a:lnSpc>
              <a:spcBef>
                <a:spcPts val="600"/>
              </a:spcBef>
              <a:spcAft>
                <a:spcPts val="1200"/>
              </a:spcAft>
              <a:buClr>
                <a:srgbClr val="5492CD"/>
              </a:buClr>
              <a:buSzTx/>
              <a:buFont typeface="Arial"/>
              <a:buChar char="•"/>
              <a:defRPr sz="2000">
                <a:solidFill>
                  <a:srgbClr val="006A96"/>
                </a:solidFill>
              </a:defRPr>
            </a:lvl4pPr>
            <a:lvl5pPr marL="1542732" marR="0" indent="-171416" algn="l" defTabSz="342830">
              <a:lnSpc>
                <a:spcPts val="1800"/>
              </a:lnSpc>
              <a:spcBef>
                <a:spcPts val="600"/>
              </a:spcBef>
              <a:spcAft>
                <a:spcPts val="1200"/>
              </a:spcAft>
              <a:buClr>
                <a:srgbClr val="5492CD"/>
              </a:buClr>
              <a:buSzTx/>
              <a:buFont typeface="Arial"/>
              <a:buChar char="•"/>
              <a:defRPr sz="2000">
                <a:solidFill>
                  <a:srgbClr val="006A96"/>
                </a:solidFill>
              </a:defRPr>
            </a:lvl5pPr>
          </a:lstStyle>
          <a:p>
            <a:pPr marL="257122" marR="0" lvl="0" indent="-257122" algn="l" defTabSz="342830">
              <a:lnSpc>
                <a:spcPts val="1800"/>
              </a:lnSpc>
              <a:spcBef>
                <a:spcPts val="600"/>
              </a:spcBef>
              <a:spcAft>
                <a:spcPts val="1200"/>
              </a:spcAft>
              <a:buClrTx/>
              <a:buSzTx/>
              <a:buFont typeface="Arial"/>
              <a:buChar char="•"/>
              <a:defRPr/>
            </a:pPr>
            <a:r>
              <a:rPr lang="en-US" sz="2000" b="0" i="0" u="none" strike="noStrike" cap="none" spc="0">
                <a:ln>
                  <a:noFill/>
                </a:ln>
                <a:solidFill>
                  <a:srgbClr val="006C92"/>
                </a:solidFill>
                <a:latin typeface="Arial"/>
                <a:ea typeface="+mn-ea"/>
                <a:cs typeface="Arial"/>
              </a:rPr>
              <a:t>Click to add text</a:t>
            </a:r>
            <a:endParaRPr/>
          </a:p>
          <a:p>
            <a:pPr marL="557097" marR="0" lvl="1" indent="-214269" algn="l" defTabSz="342830">
              <a:lnSpc>
                <a:spcPts val="1800"/>
              </a:lnSpc>
              <a:spcBef>
                <a:spcPts val="600"/>
              </a:spcBef>
              <a:spcAft>
                <a:spcPts val="1200"/>
              </a:spcAft>
              <a:buClrTx/>
              <a:buSzTx/>
              <a:buFont typeface="Arial"/>
              <a:buChar char="•"/>
              <a:defRPr/>
            </a:pPr>
            <a:r>
              <a:rPr lang="en-US" sz="2000" b="0" i="0" u="none" strike="noStrike" cap="none" spc="0">
                <a:ln>
                  <a:noFill/>
                </a:ln>
                <a:solidFill>
                  <a:srgbClr val="006C92"/>
                </a:solidFill>
                <a:latin typeface="Arial"/>
                <a:ea typeface="+mn-ea"/>
                <a:cs typeface="Arial"/>
              </a:rPr>
              <a:t>Second level</a:t>
            </a:r>
            <a:endParaRPr/>
          </a:p>
          <a:p>
            <a:pPr marL="857075" marR="0" lvl="2" indent="-171416" algn="l" defTabSz="342830">
              <a:lnSpc>
                <a:spcPts val="1800"/>
              </a:lnSpc>
              <a:spcBef>
                <a:spcPts val="600"/>
              </a:spcBef>
              <a:spcAft>
                <a:spcPts val="1200"/>
              </a:spcAft>
              <a:buClrTx/>
              <a:buSzTx/>
              <a:buFont typeface="Arial"/>
              <a:buChar char="•"/>
              <a:defRPr/>
            </a:pPr>
            <a:r>
              <a:rPr lang="en-US" sz="2000" b="0" i="0" u="none" strike="noStrike" cap="none" spc="0">
                <a:ln>
                  <a:noFill/>
                </a:ln>
                <a:solidFill>
                  <a:srgbClr val="006C92"/>
                </a:solidFill>
                <a:latin typeface="Arial"/>
                <a:ea typeface="+mn-ea"/>
                <a:cs typeface="Arial"/>
              </a:rPr>
              <a:t>Third level</a:t>
            </a:r>
            <a:endParaRPr/>
          </a:p>
          <a:p>
            <a:pPr marL="1199903" marR="0" lvl="3" indent="-171416" algn="l" defTabSz="342830">
              <a:lnSpc>
                <a:spcPts val="1800"/>
              </a:lnSpc>
              <a:spcBef>
                <a:spcPts val="600"/>
              </a:spcBef>
              <a:spcAft>
                <a:spcPts val="1200"/>
              </a:spcAft>
              <a:buClrTx/>
              <a:buSzTx/>
              <a:buFont typeface="Arial"/>
              <a:buChar char="•"/>
              <a:defRPr/>
            </a:pPr>
            <a:r>
              <a:rPr lang="en-US" sz="2000" b="0" i="0" u="none" strike="noStrike" cap="none" spc="0">
                <a:ln>
                  <a:noFill/>
                </a:ln>
                <a:solidFill>
                  <a:srgbClr val="006C92"/>
                </a:solidFill>
                <a:latin typeface="Arial"/>
                <a:ea typeface="+mn-ea"/>
                <a:cs typeface="Arial"/>
              </a:rPr>
              <a:t>Fourth level</a:t>
            </a:r>
            <a:endParaRPr/>
          </a:p>
          <a:p>
            <a:pPr marL="1542732" marR="0" lvl="4" indent="-171416" algn="l" defTabSz="342830">
              <a:lnSpc>
                <a:spcPts val="1800"/>
              </a:lnSpc>
              <a:spcBef>
                <a:spcPts val="600"/>
              </a:spcBef>
              <a:spcAft>
                <a:spcPts val="1200"/>
              </a:spcAft>
              <a:buClrTx/>
              <a:buSzTx/>
              <a:buFont typeface="Arial"/>
              <a:buChar char="•"/>
              <a:defRPr/>
            </a:pPr>
            <a:r>
              <a:rPr lang="en-US" sz="2000" b="0" i="0" u="none" strike="noStrike" cap="none" spc="0">
                <a:ln>
                  <a:noFill/>
                </a:ln>
                <a:solidFill>
                  <a:srgbClr val="006C92"/>
                </a:solidFill>
                <a:latin typeface="Arial"/>
                <a:ea typeface="+mn-ea"/>
                <a:cs typeface="Arial"/>
              </a:rPr>
              <a:t>Fifth level</a:t>
            </a:r>
            <a:endParaRPr/>
          </a:p>
        </p:txBody>
      </p:sp>
    </p:spTree>
    <p:extLst>
      <p:ext uri="{BB962C8B-B14F-4D97-AF65-F5344CB8AC3E}">
        <p14:creationId xmlns:p14="http://schemas.microsoft.com/office/powerpoint/2010/main" val="3989048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Title+Content+PhotoLef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423334" y="1727200"/>
            <a:ext cx="6320367" cy="4788861"/>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402593" y="947267"/>
            <a:ext cx="11419752" cy="668984"/>
          </a:xfrm>
          <a:prstGeom prst="rect">
            <a:avLst/>
          </a:prstGeom>
          <a:noFill/>
        </p:spPr>
        <p:txBody>
          <a:bodyPr lIns="0" tIns="0" rIns="0" bIns="0" anchor="ctr" anchorCtr="0">
            <a:noAutofit/>
          </a:bodyPr>
          <a:lstStyle>
            <a:lvl1pPr algn="l">
              <a:lnSpc>
                <a:spcPts val="2600"/>
              </a:lnSpc>
              <a:defRPr sz="300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7058526" y="1727200"/>
            <a:ext cx="4763820" cy="478886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22879701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2_Title+Content+PhotoLef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426881" y="1689101"/>
            <a:ext cx="6344336" cy="4852361"/>
          </a:xfrm>
        </p:spPr>
        <p:txBody>
          <a:bodyPr anchor="ctr" anchorCtr="1"/>
          <a:lstStyle>
            <a:lvl1pPr marL="0" indent="0" algn="ctr">
              <a:buNone/>
              <a:defRPr sz="1067">
                <a:solidFill>
                  <a:schemeClr val="accent4">
                    <a:lumMod val="50000"/>
                  </a:schemeClr>
                </a:solidFill>
              </a:defRPr>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426881" y="952500"/>
            <a:ext cx="11898804" cy="635000"/>
          </a:xfrm>
          <a:prstGeom prst="rect">
            <a:avLst/>
          </a:prstGeom>
          <a:noFill/>
        </p:spPr>
        <p:txBody>
          <a:bodyPr lIns="0" tIns="0" rIns="0" bIns="0" anchor="ctr" anchorCtr="0">
            <a:noAutofit/>
          </a:bodyPr>
          <a:lstStyle>
            <a:lvl1pPr algn="l">
              <a:lnSpc>
                <a:spcPts val="2600"/>
              </a:lnSpc>
              <a:defRPr sz="300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7061199" y="1689101"/>
            <a:ext cx="4781885" cy="4852361"/>
          </a:xfrm>
        </p:spPr>
        <p:txBody>
          <a:bodyPr lIns="0" tIns="0" rIns="0" bIns="0"/>
          <a:lstStyle>
            <a:lvl1pPr marL="342891" indent="-342891">
              <a:lnSpc>
                <a:spcPts val="1800"/>
              </a:lnSpc>
              <a:spcBef>
                <a:spcPts val="600"/>
              </a:spcBef>
              <a:spcAft>
                <a:spcPts val="1200"/>
              </a:spcAft>
              <a:buClr>
                <a:schemeClr val="bg1"/>
              </a:buClr>
              <a:buFont typeface="Arial"/>
              <a:buChar char="•"/>
              <a:defRPr sz="2000">
                <a:solidFill>
                  <a:schemeClr val="bg1"/>
                </a:solidFill>
              </a:defRPr>
            </a:lvl1pPr>
            <a:lvl2pPr marL="685719" indent="-342891">
              <a:lnSpc>
                <a:spcPts val="1800"/>
              </a:lnSpc>
              <a:spcBef>
                <a:spcPts val="600"/>
              </a:spcBef>
              <a:spcAft>
                <a:spcPts val="1200"/>
              </a:spcAft>
              <a:buClr>
                <a:schemeClr val="bg1"/>
              </a:buClr>
              <a:buFont typeface="Arial"/>
              <a:buChar char="•"/>
              <a:defRPr sz="2000">
                <a:solidFill>
                  <a:schemeClr val="bg1"/>
                </a:solidFill>
              </a:defRPr>
            </a:lvl2pPr>
            <a:lvl3pPr marL="1028550" indent="-342891">
              <a:lnSpc>
                <a:spcPts val="1800"/>
              </a:lnSpc>
              <a:spcBef>
                <a:spcPts val="600"/>
              </a:spcBef>
              <a:spcAft>
                <a:spcPts val="1200"/>
              </a:spcAft>
              <a:buClr>
                <a:schemeClr val="bg1"/>
              </a:buClr>
              <a:buFont typeface="Arial"/>
              <a:buChar char="•"/>
              <a:defRPr sz="2000">
                <a:solidFill>
                  <a:schemeClr val="bg1"/>
                </a:solidFill>
              </a:defRPr>
            </a:lvl3pPr>
            <a:lvl4pPr marL="1371379" indent="-342891">
              <a:lnSpc>
                <a:spcPts val="1800"/>
              </a:lnSpc>
              <a:spcBef>
                <a:spcPts val="600"/>
              </a:spcBef>
              <a:spcAft>
                <a:spcPts val="1200"/>
              </a:spcAft>
              <a:buClr>
                <a:schemeClr val="bg1"/>
              </a:buClr>
              <a:buFont typeface="Arial"/>
              <a:buChar char="•"/>
              <a:defRPr sz="2000">
                <a:solidFill>
                  <a:schemeClr val="bg1"/>
                </a:solidFill>
              </a:defRPr>
            </a:lvl4pPr>
            <a:lvl5pPr marL="1714208" indent="-342891">
              <a:lnSpc>
                <a:spcPts val="1800"/>
              </a:lnSpc>
              <a:spcBef>
                <a:spcPts val="600"/>
              </a:spcBef>
              <a:spcAft>
                <a:spcPts val="1200"/>
              </a:spcAft>
              <a:buClr>
                <a:schemeClr val="bg1"/>
              </a:buClr>
              <a:buFont typeface="Arial"/>
              <a:buChar char="•"/>
              <a:defRPr sz="2000">
                <a:solidFill>
                  <a:schemeClr val="bg1"/>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884152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3_Title+Content+PhotoLef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5532277" y="1689101"/>
            <a:ext cx="6310809" cy="226367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462012" y="825501"/>
            <a:ext cx="12007843" cy="707084"/>
          </a:xfrm>
          <a:prstGeom prst="rect">
            <a:avLst/>
          </a:prstGeom>
          <a:noFill/>
        </p:spPr>
        <p:txBody>
          <a:bodyPr lIns="0" tIns="0" rIns="0" bIns="0" anchor="ctr" anchorCtr="0">
            <a:noAutofit/>
          </a:bodyPr>
          <a:lstStyle>
            <a:lvl1pPr algn="l">
              <a:lnSpc>
                <a:spcPts val="2600"/>
              </a:lnSpc>
              <a:defRPr sz="300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462012" y="1689101"/>
            <a:ext cx="4784560" cy="4826960"/>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Picture Placeholder 2"/>
          <p:cNvSpPr>
            <a:spLocks noGrp="1"/>
          </p:cNvSpPr>
          <p:nvPr>
            <p:ph type="pic" idx="15" hasCustomPrompt="1"/>
          </p:nvPr>
        </p:nvSpPr>
        <p:spPr bwMode="auto">
          <a:xfrm>
            <a:off x="5532277" y="4081114"/>
            <a:ext cx="6310809" cy="2434949"/>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Tree>
    <p:extLst>
      <p:ext uri="{BB962C8B-B14F-4D97-AF65-F5344CB8AC3E}">
        <p14:creationId xmlns:p14="http://schemas.microsoft.com/office/powerpoint/2010/main" val="3778414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5_Title+Content+PhotoLeft">
    <p:bg>
      <p:bgPr>
        <a:solidFill>
          <a:schemeClr val="bg2"/>
        </a:solidFill>
        <a:effectLst/>
      </p:bgPr>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406400" y="961854"/>
            <a:ext cx="12007843" cy="811807"/>
          </a:xfrm>
          <a:prstGeom prst="rect">
            <a:avLst/>
          </a:prstGeom>
          <a:noFill/>
        </p:spPr>
        <p:txBody>
          <a:bodyPr lIns="0" tIns="0" rIns="0" bIns="0" anchor="ctr" anchorCtr="0">
            <a:noAutofit/>
          </a:bodyPr>
          <a:lstStyle>
            <a:lvl1pPr algn="l">
              <a:lnSpc>
                <a:spcPts val="2600"/>
              </a:lnSpc>
              <a:defRPr sz="3000" b="1" cap="none">
                <a:solidFill>
                  <a:srgbClr val="003466"/>
                </a:solidFill>
                <a:latin typeface="+mj-lt"/>
              </a:defRPr>
            </a:lvl1pPr>
          </a:lstStyle>
          <a:p>
            <a:pPr>
              <a:defRPr/>
            </a:pPr>
            <a:r>
              <a:rPr lang="en-US"/>
              <a:t>Click to add title</a:t>
            </a:r>
            <a:endParaRPr/>
          </a:p>
        </p:txBody>
      </p:sp>
      <p:sp>
        <p:nvSpPr>
          <p:cNvPr id="5" name="Content Placeholder 2"/>
          <p:cNvSpPr>
            <a:spLocks noGrp="1"/>
          </p:cNvSpPr>
          <p:nvPr>
            <p:ph idx="11" hasCustomPrompt="1"/>
          </p:nvPr>
        </p:nvSpPr>
        <p:spPr bwMode="auto">
          <a:xfrm>
            <a:off x="406401" y="1773660"/>
            <a:ext cx="5589625" cy="4742400"/>
          </a:xfrm>
        </p:spPr>
        <p:txBody>
          <a:bodyPr lIns="0" tIns="0" rIns="0" bIns="0"/>
          <a:lstStyle>
            <a:lvl1pPr marL="342891" indent="-342891">
              <a:lnSpc>
                <a:spcPts val="1800"/>
              </a:lnSpc>
              <a:spcBef>
                <a:spcPts val="600"/>
              </a:spcBef>
              <a:spcAft>
                <a:spcPts val="1200"/>
              </a:spcAft>
              <a:buClr>
                <a:schemeClr val="bg1"/>
              </a:buClr>
              <a:buFont typeface="Arial"/>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a:buChar char="•"/>
              <a:defRPr sz="2000">
                <a:solidFill>
                  <a:schemeClr val="bg1">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2"/>
          <p:cNvSpPr>
            <a:spLocks noGrp="1"/>
          </p:cNvSpPr>
          <p:nvPr>
            <p:ph idx="12" hasCustomPrompt="1"/>
          </p:nvPr>
        </p:nvSpPr>
        <p:spPr bwMode="auto">
          <a:xfrm>
            <a:off x="6189579" y="1773660"/>
            <a:ext cx="5689600" cy="4742400"/>
          </a:xfrm>
        </p:spPr>
        <p:txBody>
          <a:bodyPr lIns="0" tIns="0" rIns="0" bIns="0"/>
          <a:lstStyle>
            <a:lvl1pPr marL="342891" indent="-342891">
              <a:lnSpc>
                <a:spcPts val="1800"/>
              </a:lnSpc>
              <a:spcBef>
                <a:spcPts val="600"/>
              </a:spcBef>
              <a:spcAft>
                <a:spcPts val="1200"/>
              </a:spcAft>
              <a:buClr>
                <a:schemeClr val="bg1"/>
              </a:buClr>
              <a:buFont typeface="Arial"/>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a:buChar char="•"/>
              <a:defRPr sz="2000">
                <a:solidFill>
                  <a:schemeClr val="bg1">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cxnSp>
        <p:nvCxnSpPr>
          <p:cNvPr id="7" name="Straight Connector 6"/>
          <p:cNvCxnSpPr>
            <a:cxnSpLocks/>
          </p:cNvCxnSpPr>
          <p:nvPr userDrawn="1"/>
        </p:nvCxnSpPr>
        <p:spPr bwMode="auto">
          <a:xfrm flipV="1">
            <a:off x="6092801" y="1694330"/>
            <a:ext cx="0" cy="4820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82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4_Title+Content+PhotoLeft">
    <p:bg>
      <p:bgPr>
        <a:solidFill>
          <a:schemeClr val="bg2"/>
        </a:solidFill>
        <a:effectLst/>
      </p:bgPr>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406400" y="911278"/>
            <a:ext cx="11360485" cy="579852"/>
          </a:xfrm>
          <a:prstGeom prst="rect">
            <a:avLst/>
          </a:prstGeom>
          <a:noFill/>
        </p:spPr>
        <p:txBody>
          <a:bodyPr lIns="0" tIns="0" rIns="0" bIns="0" anchor="ctr" anchorCtr="0">
            <a:noAutofit/>
          </a:bodyPr>
          <a:lstStyle>
            <a:lvl1pPr algn="l">
              <a:lnSpc>
                <a:spcPts val="2600"/>
              </a:lnSpc>
              <a:defRPr sz="3000" b="1" cap="none">
                <a:solidFill>
                  <a:srgbClr val="003466"/>
                </a:solidFill>
              </a:defRPr>
            </a:lvl1pPr>
          </a:lstStyle>
          <a:p>
            <a:pPr>
              <a:defRPr/>
            </a:pPr>
            <a:r>
              <a:rPr lang="en-US"/>
              <a:t>Click to add title</a:t>
            </a:r>
            <a:endParaRPr/>
          </a:p>
        </p:txBody>
      </p:sp>
      <p:sp>
        <p:nvSpPr>
          <p:cNvPr id="5" name="Content Placeholder 2"/>
          <p:cNvSpPr>
            <a:spLocks noGrp="1"/>
          </p:cNvSpPr>
          <p:nvPr>
            <p:ph idx="11" hasCustomPrompt="1"/>
          </p:nvPr>
        </p:nvSpPr>
        <p:spPr bwMode="auto">
          <a:xfrm>
            <a:off x="406400" y="1694329"/>
            <a:ext cx="5577304"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2"/>
          <p:cNvSpPr>
            <a:spLocks noGrp="1"/>
          </p:cNvSpPr>
          <p:nvPr>
            <p:ph idx="12" hasCustomPrompt="1"/>
          </p:nvPr>
        </p:nvSpPr>
        <p:spPr bwMode="auto">
          <a:xfrm>
            <a:off x="6200274" y="1694329"/>
            <a:ext cx="5566612"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cxnSp>
        <p:nvCxnSpPr>
          <p:cNvPr id="7" name="Straight Connector 6"/>
          <p:cNvCxnSpPr>
            <a:cxnSpLocks/>
          </p:cNvCxnSpPr>
          <p:nvPr userDrawn="1"/>
        </p:nvCxnSpPr>
        <p:spPr bwMode="auto">
          <a:xfrm flipV="1">
            <a:off x="6092801" y="1694330"/>
            <a:ext cx="0" cy="4820153"/>
          </a:xfrm>
          <a:prstGeom prst="line">
            <a:avLst/>
          </a:prstGeom>
          <a:ln>
            <a:solidFill>
              <a:srgbClr val="5492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068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6_Custom Layou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520091" y="1384179"/>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520091" y="978275"/>
            <a:ext cx="12007843" cy="811807"/>
          </a:xfrm>
          <a:prstGeom prst="rect">
            <a:avLst/>
          </a:prstGeom>
          <a:noFill/>
        </p:spPr>
        <p:txBody>
          <a:bodyPr lIns="0" tIns="0" rIns="0" bIns="0" anchor="ctr" anchorCtr="0">
            <a:noAutofit/>
          </a:bodyPr>
          <a:lstStyle>
            <a:lvl1pPr marL="14817" indent="0" algn="l">
              <a:lnSpc>
                <a:spcPts val="2600"/>
              </a:lnSpc>
              <a:defRPr sz="300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520093"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Picture Placeholder 2"/>
          <p:cNvSpPr>
            <a:spLocks noGrp="1"/>
          </p:cNvSpPr>
          <p:nvPr>
            <p:ph type="pic" idx="15" hasCustomPrompt="1"/>
          </p:nvPr>
        </p:nvSpPr>
        <p:spPr bwMode="auto">
          <a:xfrm>
            <a:off x="3346885" y="1384179"/>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8" name="Content Placeholder 2"/>
          <p:cNvSpPr>
            <a:spLocks noGrp="1"/>
          </p:cNvSpPr>
          <p:nvPr>
            <p:ph idx="16" hasCustomPrompt="1"/>
          </p:nvPr>
        </p:nvSpPr>
        <p:spPr bwMode="auto">
          <a:xfrm>
            <a:off x="3346887"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Picture Placeholder 2"/>
          <p:cNvSpPr>
            <a:spLocks noGrp="1"/>
          </p:cNvSpPr>
          <p:nvPr>
            <p:ph type="pic" idx="17" hasCustomPrompt="1"/>
          </p:nvPr>
        </p:nvSpPr>
        <p:spPr bwMode="auto">
          <a:xfrm>
            <a:off x="6173680" y="1384179"/>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10" name="Content Placeholder 2"/>
          <p:cNvSpPr>
            <a:spLocks noGrp="1"/>
          </p:cNvSpPr>
          <p:nvPr>
            <p:ph idx="18" hasCustomPrompt="1"/>
          </p:nvPr>
        </p:nvSpPr>
        <p:spPr bwMode="auto">
          <a:xfrm>
            <a:off x="6173682"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Picture Placeholder 2"/>
          <p:cNvSpPr>
            <a:spLocks noGrp="1"/>
          </p:cNvSpPr>
          <p:nvPr>
            <p:ph type="pic" idx="19" hasCustomPrompt="1"/>
          </p:nvPr>
        </p:nvSpPr>
        <p:spPr bwMode="auto">
          <a:xfrm>
            <a:off x="9078329" y="1397017"/>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12" name="Content Placeholder 2"/>
          <p:cNvSpPr>
            <a:spLocks noGrp="1"/>
          </p:cNvSpPr>
          <p:nvPr>
            <p:ph idx="20" hasCustomPrompt="1"/>
          </p:nvPr>
        </p:nvSpPr>
        <p:spPr bwMode="auto">
          <a:xfrm>
            <a:off x="9078331" y="5112751"/>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253424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3_done">
    <p:bg>
      <p:bgPr>
        <a:solidFill>
          <a:schemeClr val="bg2"/>
        </a:solidFill>
        <a:effectLst/>
      </p:bgPr>
    </p:bg>
    <p:spTree>
      <p:nvGrpSpPr>
        <p:cNvPr id="1" name=""/>
        <p:cNvGrpSpPr/>
        <p:nvPr/>
      </p:nvGrpSpPr>
      <p:grpSpPr bwMode="auto">
        <a:xfrm>
          <a:off x="0" y="0"/>
          <a:ext cx="0" cy="0"/>
          <a:chOff x="0" y="0"/>
          <a:chExt cx="0" cy="0"/>
        </a:xfrm>
      </p:grpSpPr>
      <p:sp>
        <p:nvSpPr>
          <p:cNvPr id="4" name="Rectangle 8"/>
          <p:cNvSpPr/>
          <p:nvPr userDrawn="1"/>
        </p:nvSpPr>
        <p:spPr bwMode="auto">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a:t> </a:t>
            </a:r>
            <a:endParaRPr sz="2400"/>
          </a:p>
        </p:txBody>
      </p:sp>
      <p:sp>
        <p:nvSpPr>
          <p:cNvPr id="5" name="TextBox 14"/>
          <p:cNvSpPr>
            <a:spLocks noAdjustHandles="1"/>
          </p:cNvSpPr>
          <p:nvPr userDrawn="1"/>
        </p:nvSpPr>
        <p:spPr bwMode="auto">
          <a:xfrm>
            <a:off x="4496558" y="1168017"/>
            <a:ext cx="880700" cy="2964786"/>
          </a:xfrm>
          <a:prstGeom prst="rect">
            <a:avLst/>
          </a:prstGeom>
          <a:noFill/>
        </p:spPr>
        <p:txBody>
          <a:bodyPr wrap="square" rtlCol="0">
            <a:spAutoFit/>
          </a:bodyPr>
          <a:lstStyle/>
          <a:p>
            <a:pPr>
              <a:defRPr/>
            </a:pPr>
            <a:r>
              <a:rPr lang="en-US" sz="18666">
                <a:solidFill>
                  <a:srgbClr val="5492CD"/>
                </a:solidFill>
                <a:latin typeface="+mj-lt"/>
              </a:rPr>
              <a:t>“</a:t>
            </a:r>
            <a:endParaRPr sz="2400"/>
          </a:p>
        </p:txBody>
      </p:sp>
      <p:sp>
        <p:nvSpPr>
          <p:cNvPr id="6" name="Picture Placeholder 4"/>
          <p:cNvSpPr>
            <a:spLocks noGrp="1"/>
          </p:cNvSpPr>
          <p:nvPr>
            <p:ph type="pic" sz="quarter" idx="13" hasCustomPrompt="1"/>
          </p:nvPr>
        </p:nvSpPr>
        <p:spPr bwMode="auto">
          <a:xfrm>
            <a:off x="2102679" y="2217781"/>
            <a:ext cx="2767532" cy="2767532"/>
          </a:xfrm>
          <a:prstGeom prst="snip2DiagRect">
            <a:avLst>
              <a:gd name="adj1" fmla="val 0"/>
              <a:gd name="adj2" fmla="val 16667"/>
            </a:avLst>
          </a:prstGeom>
          <a:blipFill>
            <a:blip r:embed="rId2"/>
            <a:stretch/>
          </a:blipFill>
        </p:spPr>
        <p:txBody>
          <a:bodyPr anchor="ctr" anchorCtr="0"/>
          <a:lstStyle>
            <a:lvl1pPr marL="0" indent="0" algn="ctr">
              <a:buNone/>
              <a:defRPr sz="1600">
                <a:solidFill>
                  <a:schemeClr val="bg1"/>
                </a:solidFill>
                <a:latin typeface="+mn-lt"/>
              </a:defRPr>
            </a:lvl1pPr>
          </a:lstStyle>
          <a:p>
            <a:pPr>
              <a:defRPr/>
            </a:pPr>
            <a:r>
              <a:rPr lang="en-US"/>
              <a:t>For placement only add portrait here</a:t>
            </a:r>
            <a:endParaRPr/>
          </a:p>
        </p:txBody>
      </p:sp>
      <p:sp>
        <p:nvSpPr>
          <p:cNvPr id="7" name="Text Placeholder 3"/>
          <p:cNvSpPr>
            <a:spLocks noGrp="1"/>
          </p:cNvSpPr>
          <p:nvPr>
            <p:ph type="body" sz="quarter" idx="12" hasCustomPrompt="1"/>
          </p:nvPr>
        </p:nvSpPr>
        <p:spPr bwMode="auto">
          <a:xfrm>
            <a:off x="5980043" y="1523269"/>
            <a:ext cx="4416684" cy="3505927"/>
          </a:xfrm>
          <a:prstGeom prst="rect">
            <a:avLst/>
          </a:prstGeom>
          <a:noFill/>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8"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defRPr/>
            </a:pPr>
            <a:r>
              <a:rPr lang="en-US"/>
              <a:t>Quote</a:t>
            </a:r>
            <a:endParaRPr/>
          </a:p>
        </p:txBody>
      </p:sp>
    </p:spTree>
    <p:extLst>
      <p:ext uri="{BB962C8B-B14F-4D97-AF65-F5344CB8AC3E}">
        <p14:creationId xmlns:p14="http://schemas.microsoft.com/office/powerpoint/2010/main" val="2583787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5_Custom Layou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365762" y="1667334"/>
            <a:ext cx="11477324" cy="3181292"/>
          </a:xfrm>
        </p:spPr>
        <p:txBody>
          <a:bodyPr anchor="ctr" anchorCtr="1"/>
          <a:lstStyle>
            <a:lvl1pPr marL="0" indent="0" algn="ctr">
              <a:buNone/>
              <a:defRPr sz="1067">
                <a:solidFill>
                  <a:srgbClr val="000000"/>
                </a:solidFill>
              </a:defRPr>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365761" y="855527"/>
            <a:ext cx="12007843" cy="811807"/>
          </a:xfrm>
        </p:spPr>
        <p:txBody>
          <a:bodyPr lIns="0" tIns="0" rIns="0" bIns="0" anchor="ctr" anchorCtr="0">
            <a:noAutofit/>
          </a:bodyPr>
          <a:lstStyle>
            <a:lvl1pPr algn="l">
              <a:lnSpc>
                <a:spcPts val="2600"/>
              </a:lnSpc>
              <a:defRPr sz="3000" b="1" cap="none">
                <a:solidFill>
                  <a:srgbClr val="003466"/>
                </a:solidFill>
              </a:defRPr>
            </a:lvl1pPr>
          </a:lstStyle>
          <a:p>
            <a:pPr>
              <a:defRPr/>
            </a:pPr>
            <a:r>
              <a:rPr lang="en-US"/>
              <a:t>Click here to add title</a:t>
            </a:r>
            <a:endParaRPr/>
          </a:p>
        </p:txBody>
      </p:sp>
      <p:sp>
        <p:nvSpPr>
          <p:cNvPr id="6" name="Content Placeholder 2"/>
          <p:cNvSpPr>
            <a:spLocks noGrp="1"/>
          </p:cNvSpPr>
          <p:nvPr>
            <p:ph idx="11" hasCustomPrompt="1"/>
          </p:nvPr>
        </p:nvSpPr>
        <p:spPr bwMode="auto">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a:buChar char="•"/>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098703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userDrawn="1">
  <p:cSld name="5_Section Slide">
    <p:bg>
      <p:bgPr>
        <a:solidFill>
          <a:schemeClr val="bg2"/>
        </a:solidFill>
        <a:effectLst/>
      </p:bgPr>
    </p:bg>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ctr">
              <a:lnSpc>
                <a:spcPts val="3000"/>
              </a:lnSpc>
              <a:defRPr sz="3600" b="1" cap="all">
                <a:solidFill>
                  <a:srgbClr val="003466"/>
                </a:solidFill>
              </a:defRPr>
            </a:lvl1pPr>
          </a:lstStyle>
          <a:p>
            <a:pPr>
              <a:defRPr/>
            </a:pPr>
            <a:r>
              <a:rPr lang="en-US"/>
              <a:t>Click to Add Title</a:t>
            </a:r>
            <a:endParaRPr/>
          </a:p>
        </p:txBody>
      </p:sp>
      <p:sp>
        <p:nvSpPr>
          <p:cNvPr id="5"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ctr">
              <a:lnSpc>
                <a:spcPts val="1800"/>
              </a:lnSpc>
              <a:buNone/>
              <a:defRPr sz="2000">
                <a:solidFill>
                  <a:schemeClr val="accent4">
                    <a:lumMod val="50000"/>
                  </a:schemeClr>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58728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75F01B-1CA1-154B-8C62-CAA369C570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B89A14A-E76A-F84F-A60E-E14DE665B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C0F565AB-41DC-A941-B103-530E243DE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11A1020-B1B2-7347-96FE-57956BB011FD}"/>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6" name="Espace réservé du pied de page 5">
            <a:extLst>
              <a:ext uri="{FF2B5EF4-FFF2-40B4-BE49-F238E27FC236}">
                <a16:creationId xmlns:a16="http://schemas.microsoft.com/office/drawing/2014/main" id="{2F3C4C9B-0F33-E24E-998F-F3FDED3B7C8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DDE1CD-5C52-7D47-BF2B-D8F42F684CC8}"/>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923336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preserve="1" userDrawn="1">
  <p:cSld name="Resource Library-1 Only ">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428495" y="948989"/>
            <a:ext cx="11371232" cy="346412"/>
          </a:xfrm>
        </p:spPr>
        <p:txBody>
          <a:bodyPr>
            <a:normAutofit/>
          </a:bodyPr>
          <a:lstStyle>
            <a:lvl1pPr marL="0" marR="0" indent="0" algn="l" defTabSz="342830">
              <a:lnSpc>
                <a:spcPts val="2251"/>
              </a:lnSpc>
              <a:spcBef>
                <a:spcPts val="0"/>
              </a:spcBef>
              <a:spcAft>
                <a:spcPts val="0"/>
              </a:spcAft>
              <a:buClrTx/>
              <a:buSzTx/>
              <a:buFontTx/>
              <a:buNone/>
              <a:defRPr sz="2667" i="1">
                <a:solidFill>
                  <a:srgbClr val="C00000"/>
                </a:solidFill>
              </a:defRPr>
            </a:lvl1pPr>
          </a:lstStyle>
          <a:p>
            <a:pPr>
              <a:defRPr/>
            </a:pPr>
            <a:r>
              <a:rPr lang="en-US"/>
              <a:t>Resource Library – Do not include in presentation</a:t>
            </a:r>
            <a:endParaRPr/>
          </a:p>
        </p:txBody>
      </p:sp>
      <p:sp>
        <p:nvSpPr>
          <p:cNvPr id="5" name="Title 1"/>
          <p:cNvSpPr>
            <a:spLocks noAdjustHandles="1"/>
          </p:cNvSpPr>
          <p:nvPr userDrawn="1"/>
        </p:nvSpPr>
        <p:spPr bwMode="auto">
          <a:xfrm>
            <a:off x="273953" y="1295400"/>
            <a:ext cx="4315808" cy="858216"/>
          </a:xfrm>
          <a:prstGeom prst="rect">
            <a:avLst/>
          </a:prstGeom>
        </p:spPr>
        <p:txBody>
          <a:bodyPr vert="horz" lIns="121920" tIns="60960" rIns="121920" bIns="60960" rtlCol="0" anchor="b">
            <a:normAutofit/>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General icons (copy/paste)</a:t>
            </a:r>
            <a:endParaRPr sz="4867"/>
          </a:p>
        </p:txBody>
      </p:sp>
      <p:pic>
        <p:nvPicPr>
          <p:cNvPr id="6" name="Graphic 3" descr="Magnifying glass"/>
          <p:cNvPicPr>
            <a:picLocks noChangeAspect="1"/>
          </p:cNvPicPr>
          <p:nvPr userDrawn="1"/>
        </p:nvPicPr>
        <p:blipFill>
          <a:blip r:embed="rId2"/>
          <a:stretch/>
        </p:blipFill>
        <p:spPr bwMode="auto">
          <a:xfrm>
            <a:off x="289520" y="2498189"/>
            <a:ext cx="387592" cy="387592"/>
          </a:xfrm>
          <a:prstGeom prst="rect">
            <a:avLst/>
          </a:prstGeom>
        </p:spPr>
      </p:pic>
      <p:pic>
        <p:nvPicPr>
          <p:cNvPr id="7" name="Graphic 4" descr="Gears"/>
          <p:cNvPicPr>
            <a:picLocks noChangeAspect="1"/>
          </p:cNvPicPr>
          <p:nvPr userDrawn="1"/>
        </p:nvPicPr>
        <p:blipFill>
          <a:blip r:embed="rId3"/>
          <a:stretch/>
        </p:blipFill>
        <p:spPr bwMode="auto">
          <a:xfrm>
            <a:off x="1086205" y="2498189"/>
            <a:ext cx="387592" cy="387592"/>
          </a:xfrm>
          <a:prstGeom prst="rect">
            <a:avLst/>
          </a:prstGeom>
        </p:spPr>
      </p:pic>
      <p:pic>
        <p:nvPicPr>
          <p:cNvPr id="8" name="Graphic 5" descr="Bar chart"/>
          <p:cNvPicPr>
            <a:picLocks noChangeAspect="1"/>
          </p:cNvPicPr>
          <p:nvPr userDrawn="1"/>
        </p:nvPicPr>
        <p:blipFill>
          <a:blip r:embed="rId4"/>
          <a:stretch/>
        </p:blipFill>
        <p:spPr bwMode="auto">
          <a:xfrm>
            <a:off x="1979567" y="2540961"/>
            <a:ext cx="387592" cy="387592"/>
          </a:xfrm>
          <a:prstGeom prst="rect">
            <a:avLst/>
          </a:prstGeom>
        </p:spPr>
      </p:pic>
      <p:pic>
        <p:nvPicPr>
          <p:cNvPr id="9" name="Graphic 6" descr="Sustainability"/>
          <p:cNvPicPr>
            <a:picLocks noChangeAspect="1"/>
          </p:cNvPicPr>
          <p:nvPr userDrawn="1"/>
        </p:nvPicPr>
        <p:blipFill>
          <a:blip r:embed="rId5"/>
          <a:stretch/>
        </p:blipFill>
        <p:spPr bwMode="auto">
          <a:xfrm>
            <a:off x="2819860" y="2498188"/>
            <a:ext cx="387592" cy="387592"/>
          </a:xfrm>
          <a:prstGeom prst="rect">
            <a:avLst/>
          </a:prstGeom>
        </p:spPr>
      </p:pic>
      <p:pic>
        <p:nvPicPr>
          <p:cNvPr id="10" name="Graphic 7" descr="Open hand with plant"/>
          <p:cNvPicPr>
            <a:picLocks noChangeAspect="1"/>
          </p:cNvPicPr>
          <p:nvPr userDrawn="1"/>
        </p:nvPicPr>
        <p:blipFill>
          <a:blip r:embed="rId6"/>
          <a:stretch/>
        </p:blipFill>
        <p:spPr bwMode="auto">
          <a:xfrm>
            <a:off x="3699408" y="2540960"/>
            <a:ext cx="387592" cy="387592"/>
          </a:xfrm>
          <a:prstGeom prst="rect">
            <a:avLst/>
          </a:prstGeom>
        </p:spPr>
      </p:pic>
      <p:pic>
        <p:nvPicPr>
          <p:cNvPr id="11" name="Graphic 8" descr="Leaf"/>
          <p:cNvPicPr>
            <a:picLocks noChangeAspect="1"/>
          </p:cNvPicPr>
          <p:nvPr userDrawn="1"/>
        </p:nvPicPr>
        <p:blipFill>
          <a:blip r:embed="rId7"/>
          <a:stretch/>
        </p:blipFill>
        <p:spPr bwMode="auto">
          <a:xfrm>
            <a:off x="361921" y="3470133"/>
            <a:ext cx="383025" cy="383025"/>
          </a:xfrm>
          <a:prstGeom prst="rect">
            <a:avLst/>
          </a:prstGeom>
        </p:spPr>
      </p:pic>
      <p:pic>
        <p:nvPicPr>
          <p:cNvPr id="12" name="Graphic 9" descr="Recycle"/>
          <p:cNvPicPr>
            <a:picLocks noChangeAspect="1"/>
          </p:cNvPicPr>
          <p:nvPr userDrawn="1"/>
        </p:nvPicPr>
        <p:blipFill>
          <a:blip r:embed="rId8"/>
          <a:stretch/>
        </p:blipFill>
        <p:spPr bwMode="auto">
          <a:xfrm>
            <a:off x="1071583" y="3486492"/>
            <a:ext cx="387637" cy="387637"/>
          </a:xfrm>
          <a:prstGeom prst="rect">
            <a:avLst/>
          </a:prstGeom>
        </p:spPr>
      </p:pic>
      <p:pic>
        <p:nvPicPr>
          <p:cNvPr id="13" name="Graphic 10" descr="Cursor"/>
          <p:cNvPicPr>
            <a:picLocks noChangeAspect="1"/>
          </p:cNvPicPr>
          <p:nvPr userDrawn="1"/>
        </p:nvPicPr>
        <p:blipFill>
          <a:blip r:embed="rId9"/>
          <a:stretch/>
        </p:blipFill>
        <p:spPr bwMode="auto">
          <a:xfrm>
            <a:off x="1887355" y="3411653"/>
            <a:ext cx="449240" cy="449240"/>
          </a:xfrm>
          <a:prstGeom prst="rect">
            <a:avLst/>
          </a:prstGeom>
        </p:spPr>
      </p:pic>
      <p:pic>
        <p:nvPicPr>
          <p:cNvPr id="14" name="Graphic 11" descr="User"/>
          <p:cNvPicPr>
            <a:picLocks noChangeAspect="1"/>
          </p:cNvPicPr>
          <p:nvPr userDrawn="1"/>
        </p:nvPicPr>
        <p:blipFill>
          <a:blip r:embed="rId10"/>
          <a:stretch/>
        </p:blipFill>
        <p:spPr bwMode="auto">
          <a:xfrm>
            <a:off x="2776045" y="3486493"/>
            <a:ext cx="428276" cy="428276"/>
          </a:xfrm>
          <a:prstGeom prst="rect">
            <a:avLst/>
          </a:prstGeom>
        </p:spPr>
      </p:pic>
      <p:pic>
        <p:nvPicPr>
          <p:cNvPr id="15" name="Graphic 12" descr="Users"/>
          <p:cNvPicPr>
            <a:picLocks noChangeAspect="1"/>
          </p:cNvPicPr>
          <p:nvPr userDrawn="1"/>
        </p:nvPicPr>
        <p:blipFill>
          <a:blip r:embed="rId11"/>
          <a:stretch/>
        </p:blipFill>
        <p:spPr bwMode="auto">
          <a:xfrm>
            <a:off x="3661114" y="3328254"/>
            <a:ext cx="596145" cy="596145"/>
          </a:xfrm>
          <a:prstGeom prst="rect">
            <a:avLst/>
          </a:prstGeom>
        </p:spPr>
      </p:pic>
      <p:pic>
        <p:nvPicPr>
          <p:cNvPr id="16" name="Graphic 13" descr="Circle with right arrow"/>
          <p:cNvPicPr>
            <a:picLocks noChangeAspect="1"/>
          </p:cNvPicPr>
          <p:nvPr userDrawn="1"/>
        </p:nvPicPr>
        <p:blipFill>
          <a:blip r:embed="rId12"/>
          <a:stretch/>
        </p:blipFill>
        <p:spPr bwMode="auto">
          <a:xfrm>
            <a:off x="4768422" y="3517672"/>
            <a:ext cx="423373" cy="423373"/>
          </a:xfrm>
          <a:prstGeom prst="rect">
            <a:avLst/>
          </a:prstGeom>
        </p:spPr>
      </p:pic>
      <p:pic>
        <p:nvPicPr>
          <p:cNvPr id="17" name="Graphic 14" descr="Gavel"/>
          <p:cNvPicPr>
            <a:picLocks noChangeAspect="1"/>
          </p:cNvPicPr>
          <p:nvPr userDrawn="1"/>
        </p:nvPicPr>
        <p:blipFill>
          <a:blip r:embed="rId13"/>
          <a:stretch/>
        </p:blipFill>
        <p:spPr bwMode="auto">
          <a:xfrm>
            <a:off x="5765590" y="3542531"/>
            <a:ext cx="360236" cy="360236"/>
          </a:xfrm>
          <a:prstGeom prst="rect">
            <a:avLst/>
          </a:prstGeom>
        </p:spPr>
      </p:pic>
      <p:pic>
        <p:nvPicPr>
          <p:cNvPr id="18" name="Graphic 15" descr="Warning"/>
          <p:cNvPicPr>
            <a:picLocks noChangeAspect="1"/>
          </p:cNvPicPr>
          <p:nvPr userDrawn="1"/>
        </p:nvPicPr>
        <p:blipFill>
          <a:blip r:embed="rId14"/>
          <a:stretch/>
        </p:blipFill>
        <p:spPr bwMode="auto">
          <a:xfrm>
            <a:off x="4783595" y="2487069"/>
            <a:ext cx="393028" cy="393028"/>
          </a:xfrm>
          <a:prstGeom prst="rect">
            <a:avLst/>
          </a:prstGeom>
        </p:spPr>
      </p:pic>
      <p:pic>
        <p:nvPicPr>
          <p:cNvPr id="19" name="Graphic 16" descr="Monitor"/>
          <p:cNvPicPr>
            <a:picLocks noChangeAspect="1"/>
          </p:cNvPicPr>
          <p:nvPr userDrawn="1"/>
        </p:nvPicPr>
        <p:blipFill>
          <a:blip r:embed="rId15"/>
          <a:stretch/>
        </p:blipFill>
        <p:spPr bwMode="auto">
          <a:xfrm>
            <a:off x="5730440" y="2487069"/>
            <a:ext cx="430537" cy="430537"/>
          </a:xfrm>
          <a:prstGeom prst="rect">
            <a:avLst/>
          </a:prstGeom>
        </p:spPr>
      </p:pic>
      <p:pic>
        <p:nvPicPr>
          <p:cNvPr id="20" name="Graphic 17" descr="Fish"/>
          <p:cNvPicPr>
            <a:picLocks noChangeAspect="1"/>
          </p:cNvPicPr>
          <p:nvPr userDrawn="1"/>
        </p:nvPicPr>
        <p:blipFill>
          <a:blip r:embed="rId16"/>
          <a:stretch/>
        </p:blipFill>
        <p:spPr bwMode="auto">
          <a:xfrm>
            <a:off x="447747" y="5049094"/>
            <a:ext cx="935309" cy="935309"/>
          </a:xfrm>
          <a:prstGeom prst="rect">
            <a:avLst/>
          </a:prstGeom>
        </p:spPr>
      </p:pic>
      <p:pic>
        <p:nvPicPr>
          <p:cNvPr id="21" name="Graphic 18" descr="Rhino"/>
          <p:cNvPicPr>
            <a:picLocks noChangeAspect="1"/>
          </p:cNvPicPr>
          <p:nvPr userDrawn="1"/>
        </p:nvPicPr>
        <p:blipFill>
          <a:blip r:embed="rId17"/>
          <a:stretch/>
        </p:blipFill>
        <p:spPr bwMode="auto">
          <a:xfrm>
            <a:off x="1725774" y="5049094"/>
            <a:ext cx="935309" cy="935309"/>
          </a:xfrm>
          <a:prstGeom prst="rect">
            <a:avLst/>
          </a:prstGeom>
        </p:spPr>
      </p:pic>
      <p:pic>
        <p:nvPicPr>
          <p:cNvPr id="22" name="Graphic 19" descr="Sparrow"/>
          <p:cNvPicPr>
            <a:picLocks noChangeAspect="1"/>
          </p:cNvPicPr>
          <p:nvPr userDrawn="1"/>
        </p:nvPicPr>
        <p:blipFill>
          <a:blip r:embed="rId18"/>
          <a:stretch/>
        </p:blipFill>
        <p:spPr bwMode="auto">
          <a:xfrm>
            <a:off x="2811342" y="5119242"/>
            <a:ext cx="795013" cy="795013"/>
          </a:xfrm>
          <a:prstGeom prst="rect">
            <a:avLst/>
          </a:prstGeom>
        </p:spPr>
      </p:pic>
      <p:sp>
        <p:nvSpPr>
          <p:cNvPr id="23" name="Title 1"/>
          <p:cNvSpPr>
            <a:spLocks noAdjustHandles="1"/>
          </p:cNvSpPr>
          <p:nvPr userDrawn="1"/>
        </p:nvSpPr>
        <p:spPr bwMode="auto">
          <a:xfrm>
            <a:off x="209255" y="4484297"/>
            <a:ext cx="4315808" cy="507376"/>
          </a:xfrm>
          <a:prstGeom prst="rect">
            <a:avLst/>
          </a:prstGeom>
        </p:spPr>
        <p:txBody>
          <a:bodyPr vert="horz" lIns="121920" tIns="60960" rIns="121920" bIns="60960" rtlCol="0" anchor="b">
            <a:normAutofit/>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Wildlife icons (copy/paste)</a:t>
            </a:r>
            <a:endParaRPr sz="4867"/>
          </a:p>
        </p:txBody>
      </p:sp>
      <p:pic>
        <p:nvPicPr>
          <p:cNvPr id="24" name="Graphic 21" descr="Bee"/>
          <p:cNvPicPr>
            <a:picLocks noChangeAspect="1"/>
          </p:cNvPicPr>
          <p:nvPr userDrawn="1"/>
        </p:nvPicPr>
        <p:blipFill>
          <a:blip r:embed="rId19"/>
          <a:stretch/>
        </p:blipFill>
        <p:spPr bwMode="auto">
          <a:xfrm>
            <a:off x="3697555" y="5113432"/>
            <a:ext cx="806632" cy="806632"/>
          </a:xfrm>
          <a:prstGeom prst="rect">
            <a:avLst/>
          </a:prstGeom>
        </p:spPr>
      </p:pic>
      <p:sp>
        <p:nvSpPr>
          <p:cNvPr id="25" name="Title 1"/>
          <p:cNvSpPr>
            <a:spLocks noAdjustHandles="1"/>
          </p:cNvSpPr>
          <p:nvPr userDrawn="1"/>
        </p:nvSpPr>
        <p:spPr bwMode="auto">
          <a:xfrm>
            <a:off x="5939008" y="4509780"/>
            <a:ext cx="4315808" cy="541520"/>
          </a:xfrm>
          <a:prstGeom prst="rect">
            <a:avLst/>
          </a:prstGeom>
        </p:spPr>
        <p:txBody>
          <a:bodyPr vert="horz" lIns="121920" tIns="60960" rIns="121920" bIns="60960" rtlCol="0" anchor="b">
            <a:normAutofit/>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Transportation (copy/paste)</a:t>
            </a:r>
            <a:endParaRPr sz="4867"/>
          </a:p>
        </p:txBody>
      </p:sp>
      <p:pic>
        <p:nvPicPr>
          <p:cNvPr id="26" name="Graphic 23" descr="Dump truck"/>
          <p:cNvPicPr>
            <a:picLocks noChangeAspect="1"/>
          </p:cNvPicPr>
          <p:nvPr userDrawn="1"/>
        </p:nvPicPr>
        <p:blipFill>
          <a:blip r:embed="rId20"/>
          <a:stretch/>
        </p:blipFill>
        <p:spPr bwMode="auto">
          <a:xfrm>
            <a:off x="6037952" y="5184535"/>
            <a:ext cx="664427" cy="664427"/>
          </a:xfrm>
          <a:prstGeom prst="rect">
            <a:avLst/>
          </a:prstGeom>
        </p:spPr>
      </p:pic>
      <p:pic>
        <p:nvPicPr>
          <p:cNvPr id="27" name="Graphic 24" descr="Bus"/>
          <p:cNvPicPr>
            <a:picLocks noChangeAspect="1"/>
          </p:cNvPicPr>
          <p:nvPr userDrawn="1"/>
        </p:nvPicPr>
        <p:blipFill>
          <a:blip r:embed="rId21"/>
          <a:stretch/>
        </p:blipFill>
        <p:spPr bwMode="auto">
          <a:xfrm>
            <a:off x="6918016" y="5184535"/>
            <a:ext cx="664427" cy="664427"/>
          </a:xfrm>
          <a:prstGeom prst="rect">
            <a:avLst/>
          </a:prstGeom>
        </p:spPr>
      </p:pic>
      <p:pic>
        <p:nvPicPr>
          <p:cNvPr id="28" name="Graphic 25" descr="Truck"/>
          <p:cNvPicPr>
            <a:picLocks noChangeAspect="1"/>
          </p:cNvPicPr>
          <p:nvPr userDrawn="1"/>
        </p:nvPicPr>
        <p:blipFill>
          <a:blip r:embed="rId22"/>
          <a:stretch/>
        </p:blipFill>
        <p:spPr bwMode="auto">
          <a:xfrm>
            <a:off x="7863828" y="5184535"/>
            <a:ext cx="664427" cy="664427"/>
          </a:xfrm>
          <a:prstGeom prst="rect">
            <a:avLst/>
          </a:prstGeom>
        </p:spPr>
      </p:pic>
      <p:pic>
        <p:nvPicPr>
          <p:cNvPr id="29" name="Graphic 26" descr="Airplane"/>
          <p:cNvPicPr>
            <a:picLocks noChangeAspect="1"/>
          </p:cNvPicPr>
          <p:nvPr userDrawn="1"/>
        </p:nvPicPr>
        <p:blipFill>
          <a:blip r:embed="rId23"/>
          <a:stretch/>
        </p:blipFill>
        <p:spPr bwMode="auto">
          <a:xfrm>
            <a:off x="8618804" y="5184535"/>
            <a:ext cx="664427" cy="664427"/>
          </a:xfrm>
          <a:prstGeom prst="rect">
            <a:avLst/>
          </a:prstGeom>
        </p:spPr>
      </p:pic>
      <p:pic>
        <p:nvPicPr>
          <p:cNvPr id="30" name="Graphic 27" descr="Cruise ship"/>
          <p:cNvPicPr>
            <a:picLocks noChangeAspect="1"/>
          </p:cNvPicPr>
          <p:nvPr userDrawn="1"/>
        </p:nvPicPr>
        <p:blipFill>
          <a:blip r:embed="rId24"/>
          <a:stretch/>
        </p:blipFill>
        <p:spPr bwMode="auto">
          <a:xfrm>
            <a:off x="9347472" y="5010292"/>
            <a:ext cx="974112" cy="974112"/>
          </a:xfrm>
          <a:prstGeom prst="rect">
            <a:avLst/>
          </a:prstGeom>
        </p:spPr>
      </p:pic>
      <p:sp>
        <p:nvSpPr>
          <p:cNvPr id="31" name="Title 1"/>
          <p:cNvSpPr>
            <a:spLocks noAdjustHandles="1"/>
          </p:cNvSpPr>
          <p:nvPr userDrawn="1"/>
        </p:nvSpPr>
        <p:spPr bwMode="auto">
          <a:xfrm>
            <a:off x="7313935" y="1673085"/>
            <a:ext cx="4315808" cy="480531"/>
          </a:xfrm>
          <a:prstGeom prst="rect">
            <a:avLst/>
          </a:prstGeom>
        </p:spPr>
        <p:txBody>
          <a:bodyPr vert="horz" lIns="121920" tIns="60960" rIns="121920" bIns="60960" rtlCol="0" anchor="b">
            <a:normAutofit fontScale="92500"/>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Weather/climate icons (copy/paste)</a:t>
            </a:r>
            <a:endParaRPr sz="4867"/>
          </a:p>
        </p:txBody>
      </p:sp>
      <p:pic>
        <p:nvPicPr>
          <p:cNvPr id="32" name="Graphic 29" descr="Sun"/>
          <p:cNvPicPr>
            <a:picLocks noChangeAspect="1"/>
          </p:cNvPicPr>
          <p:nvPr userDrawn="1"/>
        </p:nvPicPr>
        <p:blipFill>
          <a:blip r:embed="rId25"/>
          <a:stretch/>
        </p:blipFill>
        <p:spPr bwMode="auto">
          <a:xfrm>
            <a:off x="7513592" y="2432263"/>
            <a:ext cx="583320" cy="583320"/>
          </a:xfrm>
          <a:prstGeom prst="rect">
            <a:avLst/>
          </a:prstGeom>
        </p:spPr>
      </p:pic>
      <p:pic>
        <p:nvPicPr>
          <p:cNvPr id="33" name="Graphic 30" descr="Cloud"/>
          <p:cNvPicPr>
            <a:picLocks noChangeAspect="1"/>
          </p:cNvPicPr>
          <p:nvPr userDrawn="1"/>
        </p:nvPicPr>
        <p:blipFill>
          <a:blip r:embed="rId26"/>
          <a:stretch/>
        </p:blipFill>
        <p:spPr bwMode="auto">
          <a:xfrm>
            <a:off x="8126881" y="2425620"/>
            <a:ext cx="583320" cy="583320"/>
          </a:xfrm>
          <a:prstGeom prst="rect">
            <a:avLst/>
          </a:prstGeom>
        </p:spPr>
      </p:pic>
      <p:pic>
        <p:nvPicPr>
          <p:cNvPr id="34" name="Graphic 31" descr="Partial sun"/>
          <p:cNvPicPr>
            <a:picLocks noChangeAspect="1"/>
          </p:cNvPicPr>
          <p:nvPr userDrawn="1"/>
        </p:nvPicPr>
        <p:blipFill>
          <a:blip r:embed="rId27"/>
          <a:stretch/>
        </p:blipFill>
        <p:spPr bwMode="auto">
          <a:xfrm>
            <a:off x="8856767" y="2425620"/>
            <a:ext cx="583320" cy="583320"/>
          </a:xfrm>
          <a:prstGeom prst="rect">
            <a:avLst/>
          </a:prstGeom>
        </p:spPr>
      </p:pic>
      <p:pic>
        <p:nvPicPr>
          <p:cNvPr id="35" name="Graphic 32" descr="Lightning"/>
          <p:cNvPicPr>
            <a:picLocks noChangeAspect="1"/>
          </p:cNvPicPr>
          <p:nvPr userDrawn="1"/>
        </p:nvPicPr>
        <p:blipFill>
          <a:blip r:embed="rId28"/>
          <a:stretch/>
        </p:blipFill>
        <p:spPr bwMode="auto">
          <a:xfrm>
            <a:off x="9586652" y="2425620"/>
            <a:ext cx="583320" cy="583320"/>
          </a:xfrm>
          <a:prstGeom prst="rect">
            <a:avLst/>
          </a:prstGeom>
        </p:spPr>
      </p:pic>
      <p:pic>
        <p:nvPicPr>
          <p:cNvPr id="36" name="Graphic 33" descr="Thermometer"/>
          <p:cNvPicPr>
            <a:picLocks noChangeAspect="1"/>
          </p:cNvPicPr>
          <p:nvPr userDrawn="1"/>
        </p:nvPicPr>
        <p:blipFill>
          <a:blip r:embed="rId29"/>
          <a:stretch/>
        </p:blipFill>
        <p:spPr bwMode="auto">
          <a:xfrm>
            <a:off x="10316537" y="2425620"/>
            <a:ext cx="583320" cy="583320"/>
          </a:xfrm>
          <a:prstGeom prst="rect">
            <a:avLst/>
          </a:prstGeom>
        </p:spPr>
      </p:pic>
      <p:pic>
        <p:nvPicPr>
          <p:cNvPr id="37" name="Graphic 34" descr="Snow"/>
          <p:cNvPicPr>
            <a:picLocks noChangeAspect="1"/>
          </p:cNvPicPr>
          <p:nvPr userDrawn="1"/>
        </p:nvPicPr>
        <p:blipFill>
          <a:blip r:embed="rId30"/>
          <a:stretch/>
        </p:blipFill>
        <p:spPr bwMode="auto">
          <a:xfrm>
            <a:off x="7589148" y="3219108"/>
            <a:ext cx="583320" cy="583320"/>
          </a:xfrm>
          <a:prstGeom prst="rect">
            <a:avLst/>
          </a:prstGeom>
        </p:spPr>
      </p:pic>
      <p:pic>
        <p:nvPicPr>
          <p:cNvPr id="38" name="Graphic 35" descr="Rain"/>
          <p:cNvPicPr>
            <a:picLocks noChangeAspect="1"/>
          </p:cNvPicPr>
          <p:nvPr userDrawn="1"/>
        </p:nvPicPr>
        <p:blipFill>
          <a:blip r:embed="rId31"/>
          <a:stretch/>
        </p:blipFill>
        <p:spPr bwMode="auto">
          <a:xfrm>
            <a:off x="8319032" y="3219108"/>
            <a:ext cx="583320" cy="583320"/>
          </a:xfrm>
          <a:prstGeom prst="rect">
            <a:avLst/>
          </a:prstGeom>
        </p:spPr>
      </p:pic>
    </p:spTree>
    <p:extLst>
      <p:ext uri="{BB962C8B-B14F-4D97-AF65-F5344CB8AC3E}">
        <p14:creationId xmlns:p14="http://schemas.microsoft.com/office/powerpoint/2010/main" val="1390801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Resource Library-2 Only ">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428495" y="948989"/>
            <a:ext cx="11371232" cy="346412"/>
          </a:xfrm>
        </p:spPr>
        <p:txBody>
          <a:bodyPr>
            <a:normAutofit/>
          </a:bodyPr>
          <a:lstStyle>
            <a:lvl1pPr marL="0" marR="0" indent="0" algn="l" defTabSz="342830">
              <a:lnSpc>
                <a:spcPts val="2251"/>
              </a:lnSpc>
              <a:spcBef>
                <a:spcPts val="0"/>
              </a:spcBef>
              <a:spcAft>
                <a:spcPts val="0"/>
              </a:spcAft>
              <a:buClrTx/>
              <a:buSzTx/>
              <a:buFontTx/>
              <a:buNone/>
              <a:defRPr sz="2667" i="1">
                <a:solidFill>
                  <a:srgbClr val="C00000"/>
                </a:solidFill>
              </a:defRPr>
            </a:lvl1pPr>
          </a:lstStyle>
          <a:p>
            <a:pPr>
              <a:defRPr/>
            </a:pPr>
            <a:r>
              <a:rPr lang="en-US"/>
              <a:t>Resource Library – Do not include in presentation</a:t>
            </a:r>
            <a:endParaRPr/>
          </a:p>
        </p:txBody>
      </p:sp>
      <p:sp>
        <p:nvSpPr>
          <p:cNvPr id="5" name="Title 1"/>
          <p:cNvSpPr>
            <a:spLocks noAdjustHandles="1"/>
          </p:cNvSpPr>
          <p:nvPr userDrawn="1"/>
        </p:nvSpPr>
        <p:spPr bwMode="auto">
          <a:xfrm>
            <a:off x="428495" y="1707208"/>
            <a:ext cx="4315808" cy="449056"/>
          </a:xfrm>
          <a:prstGeom prst="rect">
            <a:avLst/>
          </a:prstGeom>
        </p:spPr>
        <p:txBody>
          <a:bodyPr vert="horz" lIns="121920" tIns="60960" rIns="121920" bIns="60960" rtlCol="0" anchor="b">
            <a:normAutofit/>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Environmental icons (copy/paste)</a:t>
            </a:r>
            <a:endParaRPr sz="4867"/>
          </a:p>
        </p:txBody>
      </p:sp>
      <p:pic>
        <p:nvPicPr>
          <p:cNvPr id="6" name="Graphic 37" descr="City"/>
          <p:cNvPicPr>
            <a:picLocks noChangeAspect="1"/>
          </p:cNvPicPr>
          <p:nvPr userDrawn="1"/>
        </p:nvPicPr>
        <p:blipFill>
          <a:blip r:embed="rId2"/>
          <a:stretch/>
        </p:blipFill>
        <p:spPr bwMode="auto">
          <a:xfrm>
            <a:off x="444062" y="2268105"/>
            <a:ext cx="712425" cy="712425"/>
          </a:xfrm>
          <a:prstGeom prst="rect">
            <a:avLst/>
          </a:prstGeom>
        </p:spPr>
      </p:pic>
      <p:pic>
        <p:nvPicPr>
          <p:cNvPr id="7" name="Graphic 38" descr="Factory"/>
          <p:cNvPicPr>
            <a:picLocks noChangeAspect="1"/>
          </p:cNvPicPr>
          <p:nvPr userDrawn="1"/>
        </p:nvPicPr>
        <p:blipFill>
          <a:blip r:embed="rId3"/>
          <a:stretch/>
        </p:blipFill>
        <p:spPr bwMode="auto">
          <a:xfrm>
            <a:off x="1977288" y="2232310"/>
            <a:ext cx="712425" cy="712425"/>
          </a:xfrm>
          <a:prstGeom prst="rect">
            <a:avLst/>
          </a:prstGeom>
        </p:spPr>
      </p:pic>
      <p:pic>
        <p:nvPicPr>
          <p:cNvPr id="8" name="Graphic 39" descr="Home"/>
          <p:cNvPicPr>
            <a:picLocks noChangeAspect="1"/>
          </p:cNvPicPr>
          <p:nvPr userDrawn="1"/>
        </p:nvPicPr>
        <p:blipFill>
          <a:blip r:embed="rId4"/>
          <a:stretch/>
        </p:blipFill>
        <p:spPr bwMode="auto">
          <a:xfrm>
            <a:off x="3424222" y="2197329"/>
            <a:ext cx="712425" cy="712425"/>
          </a:xfrm>
          <a:prstGeom prst="rect">
            <a:avLst/>
          </a:prstGeom>
        </p:spPr>
      </p:pic>
      <p:pic>
        <p:nvPicPr>
          <p:cNvPr id="9" name="Graphic 40" descr="Barn"/>
          <p:cNvPicPr>
            <a:picLocks noChangeAspect="1"/>
          </p:cNvPicPr>
          <p:nvPr userDrawn="1"/>
        </p:nvPicPr>
        <p:blipFill>
          <a:blip r:embed="rId5"/>
          <a:stretch/>
        </p:blipFill>
        <p:spPr bwMode="auto">
          <a:xfrm>
            <a:off x="4954489" y="2197329"/>
            <a:ext cx="712425" cy="712425"/>
          </a:xfrm>
          <a:prstGeom prst="rect">
            <a:avLst/>
          </a:prstGeom>
        </p:spPr>
      </p:pic>
      <p:pic>
        <p:nvPicPr>
          <p:cNvPr id="10" name="Graphic 41" descr="Tractor"/>
          <p:cNvPicPr>
            <a:picLocks noChangeAspect="1"/>
          </p:cNvPicPr>
          <p:nvPr userDrawn="1"/>
        </p:nvPicPr>
        <p:blipFill>
          <a:blip r:embed="rId6"/>
          <a:stretch/>
        </p:blipFill>
        <p:spPr bwMode="auto">
          <a:xfrm>
            <a:off x="6313837" y="2268105"/>
            <a:ext cx="712425" cy="712425"/>
          </a:xfrm>
          <a:prstGeom prst="rect">
            <a:avLst/>
          </a:prstGeom>
        </p:spPr>
      </p:pic>
      <p:pic>
        <p:nvPicPr>
          <p:cNvPr id="11" name="Graphic 42" descr="Wave"/>
          <p:cNvPicPr>
            <a:picLocks noChangeAspect="1"/>
          </p:cNvPicPr>
          <p:nvPr userDrawn="1"/>
        </p:nvPicPr>
        <p:blipFill>
          <a:blip r:embed="rId7"/>
          <a:stretch/>
        </p:blipFill>
        <p:spPr bwMode="auto">
          <a:xfrm>
            <a:off x="7762981" y="2268105"/>
            <a:ext cx="712425" cy="712425"/>
          </a:xfrm>
          <a:prstGeom prst="rect">
            <a:avLst/>
          </a:prstGeom>
        </p:spPr>
      </p:pic>
      <p:pic>
        <p:nvPicPr>
          <p:cNvPr id="12" name="Graphic 43" descr="Plant"/>
          <p:cNvPicPr>
            <a:picLocks noChangeAspect="1"/>
          </p:cNvPicPr>
          <p:nvPr userDrawn="1"/>
        </p:nvPicPr>
        <p:blipFill>
          <a:blip r:embed="rId8"/>
          <a:stretch/>
        </p:blipFill>
        <p:spPr bwMode="auto">
          <a:xfrm>
            <a:off x="8815785" y="2268105"/>
            <a:ext cx="608447" cy="608447"/>
          </a:xfrm>
          <a:prstGeom prst="rect">
            <a:avLst/>
          </a:prstGeom>
        </p:spPr>
      </p:pic>
      <p:pic>
        <p:nvPicPr>
          <p:cNvPr id="13" name="Graphic 44" descr="South America"/>
          <p:cNvPicPr>
            <a:picLocks noChangeAspect="1"/>
          </p:cNvPicPr>
          <p:nvPr userDrawn="1"/>
        </p:nvPicPr>
        <p:blipFill>
          <a:blip r:embed="rId9"/>
          <a:stretch/>
        </p:blipFill>
        <p:spPr bwMode="auto">
          <a:xfrm>
            <a:off x="1607634" y="4564355"/>
            <a:ext cx="865799" cy="865799"/>
          </a:xfrm>
          <a:prstGeom prst="rect">
            <a:avLst/>
          </a:prstGeom>
        </p:spPr>
      </p:pic>
      <p:pic>
        <p:nvPicPr>
          <p:cNvPr id="14" name="Graphic 45" descr="North America"/>
          <p:cNvPicPr>
            <a:picLocks noChangeAspect="1"/>
          </p:cNvPicPr>
          <p:nvPr userDrawn="1"/>
        </p:nvPicPr>
        <p:blipFill>
          <a:blip r:embed="rId10"/>
          <a:stretch/>
        </p:blipFill>
        <p:spPr bwMode="auto">
          <a:xfrm>
            <a:off x="509726" y="4564357"/>
            <a:ext cx="865799" cy="865799"/>
          </a:xfrm>
          <a:prstGeom prst="rect">
            <a:avLst/>
          </a:prstGeom>
        </p:spPr>
      </p:pic>
      <p:pic>
        <p:nvPicPr>
          <p:cNvPr id="15" name="Graphic 46" descr="Asia"/>
          <p:cNvPicPr>
            <a:picLocks noChangeAspect="1"/>
          </p:cNvPicPr>
          <p:nvPr userDrawn="1"/>
        </p:nvPicPr>
        <p:blipFill>
          <a:blip r:embed="rId11"/>
          <a:stretch/>
        </p:blipFill>
        <p:spPr bwMode="auto">
          <a:xfrm>
            <a:off x="2689713" y="4512449"/>
            <a:ext cx="865799" cy="865799"/>
          </a:xfrm>
          <a:prstGeom prst="rect">
            <a:avLst/>
          </a:prstGeom>
        </p:spPr>
      </p:pic>
      <p:pic>
        <p:nvPicPr>
          <p:cNvPr id="16" name="Graphic 47" descr="Australia"/>
          <p:cNvPicPr>
            <a:picLocks noChangeAspect="1"/>
          </p:cNvPicPr>
          <p:nvPr userDrawn="1"/>
        </p:nvPicPr>
        <p:blipFill>
          <a:blip r:embed="rId12"/>
          <a:stretch/>
        </p:blipFill>
        <p:spPr bwMode="auto">
          <a:xfrm>
            <a:off x="3705503" y="4575265"/>
            <a:ext cx="865799" cy="865799"/>
          </a:xfrm>
          <a:prstGeom prst="rect">
            <a:avLst/>
          </a:prstGeom>
        </p:spPr>
      </p:pic>
      <p:pic>
        <p:nvPicPr>
          <p:cNvPr id="17" name="Graphic 48" descr="Europe"/>
          <p:cNvPicPr>
            <a:picLocks noChangeAspect="1"/>
          </p:cNvPicPr>
          <p:nvPr userDrawn="1"/>
        </p:nvPicPr>
        <p:blipFill>
          <a:blip r:embed="rId13"/>
          <a:stretch/>
        </p:blipFill>
        <p:spPr bwMode="auto">
          <a:xfrm>
            <a:off x="715679" y="5213353"/>
            <a:ext cx="865799" cy="865799"/>
          </a:xfrm>
          <a:prstGeom prst="rect">
            <a:avLst/>
          </a:prstGeom>
        </p:spPr>
      </p:pic>
      <p:pic>
        <p:nvPicPr>
          <p:cNvPr id="18" name="Graphic 49" descr="Africa"/>
          <p:cNvPicPr>
            <a:picLocks noChangeAspect="1"/>
          </p:cNvPicPr>
          <p:nvPr userDrawn="1"/>
        </p:nvPicPr>
        <p:blipFill>
          <a:blip r:embed="rId14"/>
          <a:stretch/>
        </p:blipFill>
        <p:spPr bwMode="auto">
          <a:xfrm>
            <a:off x="2099775" y="5213353"/>
            <a:ext cx="865799" cy="865799"/>
          </a:xfrm>
          <a:prstGeom prst="rect">
            <a:avLst/>
          </a:prstGeom>
        </p:spPr>
      </p:pic>
      <p:sp>
        <p:nvSpPr>
          <p:cNvPr id="19" name="Title 1"/>
          <p:cNvSpPr>
            <a:spLocks noAdjustHandles="1"/>
          </p:cNvSpPr>
          <p:nvPr userDrawn="1"/>
        </p:nvSpPr>
        <p:spPr bwMode="auto">
          <a:xfrm>
            <a:off x="428495" y="3915357"/>
            <a:ext cx="4315808" cy="480531"/>
          </a:xfrm>
          <a:prstGeom prst="rect">
            <a:avLst/>
          </a:prstGeom>
        </p:spPr>
        <p:txBody>
          <a:bodyPr vert="horz" lIns="121920" tIns="60960" rIns="121920" bIns="60960" rtlCol="0" anchor="b">
            <a:normAutofit/>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Regional icons (copy/paste)</a:t>
            </a:r>
            <a:endParaRPr sz="4867"/>
          </a:p>
        </p:txBody>
      </p:sp>
      <p:pic>
        <p:nvPicPr>
          <p:cNvPr id="20" name="Graphic 51" descr="Marker"/>
          <p:cNvPicPr>
            <a:picLocks noChangeAspect="1"/>
          </p:cNvPicPr>
          <p:nvPr userDrawn="1"/>
        </p:nvPicPr>
        <p:blipFill>
          <a:blip r:embed="rId15"/>
          <a:stretch/>
        </p:blipFill>
        <p:spPr bwMode="auto">
          <a:xfrm>
            <a:off x="7992565" y="4724905"/>
            <a:ext cx="979737" cy="979737"/>
          </a:xfrm>
          <a:prstGeom prst="rect">
            <a:avLst/>
          </a:prstGeom>
        </p:spPr>
      </p:pic>
      <p:pic>
        <p:nvPicPr>
          <p:cNvPr id="21" name="Graphic 52" descr="Marker"/>
          <p:cNvPicPr>
            <a:picLocks noChangeAspect="1"/>
          </p:cNvPicPr>
          <p:nvPr userDrawn="1"/>
        </p:nvPicPr>
        <p:blipFill>
          <a:blip r:embed="rId16"/>
          <a:stretch/>
        </p:blipFill>
        <p:spPr bwMode="auto">
          <a:xfrm>
            <a:off x="6859713" y="4724905"/>
            <a:ext cx="979737" cy="979737"/>
          </a:xfrm>
          <a:prstGeom prst="rect">
            <a:avLst/>
          </a:prstGeom>
        </p:spPr>
      </p:pic>
      <p:pic>
        <p:nvPicPr>
          <p:cNvPr id="22" name="Graphic 53" descr="Marker"/>
          <p:cNvPicPr>
            <a:picLocks noChangeAspect="1"/>
          </p:cNvPicPr>
          <p:nvPr userDrawn="1"/>
        </p:nvPicPr>
        <p:blipFill>
          <a:blip r:embed="rId17"/>
          <a:stretch/>
        </p:blipFill>
        <p:spPr bwMode="auto">
          <a:xfrm>
            <a:off x="5726861" y="4724905"/>
            <a:ext cx="979737" cy="979737"/>
          </a:xfrm>
          <a:prstGeom prst="rect">
            <a:avLst/>
          </a:prstGeom>
        </p:spPr>
      </p:pic>
      <p:sp>
        <p:nvSpPr>
          <p:cNvPr id="23" name="Title 1"/>
          <p:cNvSpPr>
            <a:spLocks noAdjustHandles="1"/>
          </p:cNvSpPr>
          <p:nvPr userDrawn="1"/>
        </p:nvSpPr>
        <p:spPr bwMode="auto">
          <a:xfrm>
            <a:off x="5920523" y="3953234"/>
            <a:ext cx="4315808" cy="492497"/>
          </a:xfrm>
          <a:prstGeom prst="rect">
            <a:avLst/>
          </a:prstGeom>
        </p:spPr>
        <p:txBody>
          <a:bodyPr vert="horz" lIns="121920" tIns="60960" rIns="121920" bIns="60960" rtlCol="0" anchor="b">
            <a:normAutofit/>
          </a:bodyPr>
          <a:lstStyle>
            <a:lvl1pPr algn="l" defTabSz="758952">
              <a:lnSpc>
                <a:spcPct val="90000"/>
              </a:lnSpc>
              <a:spcBef>
                <a:spcPts val="0"/>
              </a:spcBef>
              <a:buNone/>
              <a:defRPr sz="3650" i="1">
                <a:solidFill>
                  <a:srgbClr val="C00000"/>
                </a:solidFill>
                <a:latin typeface="+mj-lt"/>
                <a:ea typeface="+mj-ea"/>
                <a:cs typeface="+mj-cs"/>
              </a:defRPr>
            </a:lvl1pPr>
          </a:lstStyle>
          <a:p>
            <a:pPr>
              <a:defRPr/>
            </a:pPr>
            <a:r>
              <a:rPr lang="en-US" sz="2133" i="0">
                <a:solidFill>
                  <a:schemeClr val="bg1">
                    <a:lumMod val="50000"/>
                  </a:schemeClr>
                </a:solidFill>
              </a:rPr>
              <a:t>Map-related icons (copy/paste)</a:t>
            </a:r>
            <a:endParaRPr sz="4867"/>
          </a:p>
        </p:txBody>
      </p:sp>
      <p:pic>
        <p:nvPicPr>
          <p:cNvPr id="24" name="Graphic 55" descr="Direction"/>
          <p:cNvPicPr>
            <a:picLocks noChangeAspect="1"/>
          </p:cNvPicPr>
          <p:nvPr userDrawn="1"/>
        </p:nvPicPr>
        <p:blipFill>
          <a:blip r:embed="rId18"/>
          <a:stretch/>
        </p:blipFill>
        <p:spPr bwMode="auto">
          <a:xfrm>
            <a:off x="6018798" y="5825233"/>
            <a:ext cx="651284" cy="651284"/>
          </a:xfrm>
          <a:prstGeom prst="rect">
            <a:avLst/>
          </a:prstGeom>
        </p:spPr>
      </p:pic>
      <p:pic>
        <p:nvPicPr>
          <p:cNvPr id="25" name="Graphic 56" descr="Compass"/>
          <p:cNvPicPr>
            <a:picLocks noChangeAspect="1"/>
          </p:cNvPicPr>
          <p:nvPr userDrawn="1"/>
        </p:nvPicPr>
        <p:blipFill>
          <a:blip r:embed="rId19"/>
          <a:stretch/>
        </p:blipFill>
        <p:spPr bwMode="auto">
          <a:xfrm>
            <a:off x="7026261" y="5751789"/>
            <a:ext cx="654723" cy="654723"/>
          </a:xfrm>
          <a:prstGeom prst="rect">
            <a:avLst/>
          </a:prstGeom>
        </p:spPr>
      </p:pic>
      <p:pic>
        <p:nvPicPr>
          <p:cNvPr id="26" name="Graphic 57" descr="Map with pin"/>
          <p:cNvPicPr>
            <a:picLocks noChangeAspect="1"/>
          </p:cNvPicPr>
          <p:nvPr userDrawn="1"/>
        </p:nvPicPr>
        <p:blipFill>
          <a:blip r:embed="rId20"/>
          <a:stretch/>
        </p:blipFill>
        <p:spPr bwMode="auto">
          <a:xfrm>
            <a:off x="8024085" y="5751790"/>
            <a:ext cx="707149" cy="707149"/>
          </a:xfrm>
          <a:prstGeom prst="rect">
            <a:avLst/>
          </a:prstGeom>
        </p:spPr>
      </p:pic>
      <p:pic>
        <p:nvPicPr>
          <p:cNvPr id="27" name="Graphic 58" descr="World"/>
          <p:cNvPicPr>
            <a:picLocks noChangeAspect="1"/>
          </p:cNvPicPr>
          <p:nvPr userDrawn="1"/>
        </p:nvPicPr>
        <p:blipFill>
          <a:blip r:embed="rId21"/>
          <a:stretch/>
        </p:blipFill>
        <p:spPr bwMode="auto">
          <a:xfrm>
            <a:off x="9194274" y="5713003"/>
            <a:ext cx="738317" cy="738317"/>
          </a:xfrm>
          <a:prstGeom prst="rect">
            <a:avLst/>
          </a:prstGeom>
        </p:spPr>
      </p:pic>
    </p:spTree>
    <p:extLst>
      <p:ext uri="{BB962C8B-B14F-4D97-AF65-F5344CB8AC3E}">
        <p14:creationId xmlns:p14="http://schemas.microsoft.com/office/powerpoint/2010/main" val="14432216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matchingName="5_Title Slide - White+Seal" userDrawn="1">
  <p:cSld name="5_Title Slide - White+Seal">
    <p:bg>
      <p:bgPr>
        <a:solidFill>
          <a:srgbClr val="5492CD"/>
        </a:solidFill>
        <a:effectLst/>
      </p:bgPr>
    </p:bg>
    <p:spTree>
      <p:nvGrpSpPr>
        <p:cNvPr id="1" name=""/>
        <p:cNvGrpSpPr/>
        <p:nvPr/>
      </p:nvGrpSpPr>
      <p:grpSpPr bwMode="auto">
        <a:xfrm>
          <a:off x="0" y="0"/>
          <a:ext cx="0" cy="0"/>
          <a:chOff x="0" y="0"/>
          <a:chExt cx="0" cy="0"/>
        </a:xfrm>
      </p:grpSpPr>
      <p:sp>
        <p:nvSpPr>
          <p:cNvPr id="4" name="Google Shape;187;p31"/>
          <p:cNvSpPr>
            <a:spLocks noGrp="1"/>
          </p:cNvSpPr>
          <p:nvPr>
            <p:ph type="pic" idx="2"/>
          </p:nvPr>
        </p:nvSpPr>
        <p:spPr bwMode="auto">
          <a:xfrm>
            <a:off x="0" y="0"/>
            <a:ext cx="12192000" cy="6858000"/>
          </a:xfrm>
          <a:prstGeom prst="rect">
            <a:avLst/>
          </a:prstGeom>
          <a:noFill/>
          <a:ln>
            <a:noFill/>
          </a:ln>
        </p:spPr>
        <p:txBody>
          <a:bodyPr spcFirstLastPara="1" wrap="square" lIns="91425" tIns="45700" rIns="91425" bIns="45700" anchor="t" anchorCtr="0">
            <a:noAutofit/>
          </a:bodyPr>
          <a:lstStyle>
            <a:lvl1pPr marR="0" lvl="0" algn="l">
              <a:spcBef>
                <a:spcPts val="373"/>
              </a:spcBef>
              <a:spcAft>
                <a:spcPts val="0"/>
              </a:spcAft>
              <a:buClr>
                <a:srgbClr val="007DBA"/>
              </a:buClr>
              <a:buSzPts val="1400"/>
              <a:buFont typeface="Arial"/>
              <a:buNone/>
              <a:defRPr sz="1867" b="0" i="0" u="none" strike="noStrike" cap="none">
                <a:solidFill>
                  <a:schemeClr val="lt1"/>
                </a:solidFill>
                <a:latin typeface="Arial"/>
                <a:ea typeface="Arial"/>
                <a:cs typeface="Arial"/>
              </a:defRPr>
            </a:lvl1pPr>
            <a:lvl2pPr marR="0" lvl="1" algn="l">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defRPr>
            </a:lvl2pPr>
            <a:lvl3pPr marR="0" lvl="2" algn="l">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defRPr>
            </a:lvl3pPr>
            <a:lvl4pPr marR="0" lvl="3" algn="l">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defRPr>
            </a:lvl4pPr>
            <a:lvl5pPr marR="0" lvl="4" algn="l">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defRPr>
            </a:lvl5pPr>
            <a:lvl6pPr marR="0" lvl="5" algn="l">
              <a:spcBef>
                <a:spcPts val="300"/>
              </a:spcBef>
              <a:spcAft>
                <a:spcPts val="0"/>
              </a:spcAft>
              <a:buClr>
                <a:schemeClr val="dk1"/>
              </a:buClr>
              <a:buSzPts val="1125"/>
              <a:buFont typeface="Arial"/>
              <a:buChar char="•"/>
              <a:defRPr sz="1533" b="0" i="0" u="none" strike="noStrike" cap="none">
                <a:solidFill>
                  <a:schemeClr val="dk1"/>
                </a:solidFill>
                <a:latin typeface="Arial"/>
                <a:ea typeface="Arial"/>
                <a:cs typeface="Arial"/>
              </a:defRPr>
            </a:lvl6pPr>
            <a:lvl7pPr marR="0" lvl="6" algn="l">
              <a:spcBef>
                <a:spcPts val="300"/>
              </a:spcBef>
              <a:spcAft>
                <a:spcPts val="0"/>
              </a:spcAft>
              <a:buClr>
                <a:schemeClr val="dk1"/>
              </a:buClr>
              <a:buSzPts val="1125"/>
              <a:buFont typeface="Arial"/>
              <a:buChar char="•"/>
              <a:defRPr sz="1533" b="0" i="0" u="none" strike="noStrike" cap="none">
                <a:solidFill>
                  <a:schemeClr val="dk1"/>
                </a:solidFill>
                <a:latin typeface="Arial"/>
                <a:ea typeface="Arial"/>
                <a:cs typeface="Arial"/>
              </a:defRPr>
            </a:lvl7pPr>
            <a:lvl8pPr marR="0" lvl="7" algn="l">
              <a:spcBef>
                <a:spcPts val="300"/>
              </a:spcBef>
              <a:spcAft>
                <a:spcPts val="0"/>
              </a:spcAft>
              <a:buClr>
                <a:schemeClr val="dk1"/>
              </a:buClr>
              <a:buSzPts val="1125"/>
              <a:buFont typeface="Arial"/>
              <a:buChar char="•"/>
              <a:defRPr sz="1533" b="0" i="0" u="none" strike="noStrike" cap="none">
                <a:solidFill>
                  <a:schemeClr val="dk1"/>
                </a:solidFill>
                <a:latin typeface="Arial"/>
                <a:ea typeface="Arial"/>
                <a:cs typeface="Arial"/>
              </a:defRPr>
            </a:lvl8pPr>
            <a:lvl9pPr marR="0" lvl="8" algn="l">
              <a:spcBef>
                <a:spcPts val="300"/>
              </a:spcBef>
              <a:spcAft>
                <a:spcPts val="0"/>
              </a:spcAft>
              <a:buClr>
                <a:schemeClr val="dk1"/>
              </a:buClr>
              <a:buSzPts val="1125"/>
              <a:buFont typeface="Arial"/>
              <a:buChar char="•"/>
              <a:defRPr sz="1533" b="0" i="0" u="none" strike="noStrike" cap="none">
                <a:solidFill>
                  <a:schemeClr val="dk1"/>
                </a:solidFill>
                <a:latin typeface="Arial"/>
                <a:ea typeface="Arial"/>
                <a:cs typeface="Arial"/>
              </a:defRPr>
            </a:lvl9pPr>
          </a:lstStyle>
          <a:p>
            <a:pPr>
              <a:defRPr/>
            </a:pPr>
            <a:endParaRPr/>
          </a:p>
        </p:txBody>
      </p:sp>
      <p:sp>
        <p:nvSpPr>
          <p:cNvPr id="5" name="Google Shape;188;p31"/>
          <p:cNvSpPr>
            <a:spLocks noGrp="1"/>
          </p:cNvSpPr>
          <p:nvPr>
            <p:ph type="ctrTitle"/>
          </p:nvPr>
        </p:nvSpPr>
        <p:spPr bwMode="auto">
          <a:xfrm>
            <a:off x="384936" y="1844896"/>
            <a:ext cx="11397600" cy="1470000"/>
          </a:xfrm>
          <a:prstGeom prst="rect">
            <a:avLst/>
          </a:prstGeom>
          <a:noFill/>
          <a:ln>
            <a:noFill/>
          </a:ln>
        </p:spPr>
        <p:txBody>
          <a:bodyPr spcFirstLastPara="1" wrap="square" lIns="0" tIns="0" rIns="0" bIns="0" anchor="b" anchorCtr="0">
            <a:noAutofit/>
          </a:bodyPr>
          <a:lstStyle>
            <a:lvl1pPr lvl="0" algn="l">
              <a:lnSpc>
                <a:spcPct val="83333"/>
              </a:lnSpc>
              <a:spcBef>
                <a:spcPts val="0"/>
              </a:spcBef>
              <a:spcAft>
                <a:spcPts val="0"/>
              </a:spcAft>
              <a:buClr>
                <a:srgbClr val="FFFFFF"/>
              </a:buClr>
              <a:buSzPts val="2700"/>
              <a:buFont typeface="Arial"/>
              <a:buNone/>
              <a:defRPr sz="36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 name="Google Shape;189;p31"/>
          <p:cNvSpPr>
            <a:spLocks noGrp="1"/>
          </p:cNvSpPr>
          <p:nvPr>
            <p:ph type="subTitle" idx="1"/>
          </p:nvPr>
        </p:nvSpPr>
        <p:spPr bwMode="auto">
          <a:xfrm>
            <a:off x="384936" y="3461119"/>
            <a:ext cx="11397600" cy="2286400"/>
          </a:xfrm>
          <a:prstGeom prst="rect">
            <a:avLst/>
          </a:prstGeom>
          <a:noFill/>
          <a:ln>
            <a:noFill/>
          </a:ln>
        </p:spPr>
        <p:txBody>
          <a:bodyPr spcFirstLastPara="1" wrap="square" lIns="0" tIns="0" rIns="0" bIns="0" anchor="t" anchorCtr="0">
            <a:noAutofit/>
          </a:bodyPr>
          <a:lstStyle>
            <a:lvl1pPr lvl="0" algn="l">
              <a:lnSpc>
                <a:spcPct val="90000"/>
              </a:lnSpc>
              <a:spcBef>
                <a:spcPts val="400"/>
              </a:spcBef>
              <a:spcAft>
                <a:spcPts val="0"/>
              </a:spcAft>
              <a:buSzPts val="1500"/>
              <a:buNone/>
              <a:defRPr sz="2000">
                <a:solidFill>
                  <a:srgbClr val="FFFFFF"/>
                </a:solidFill>
              </a:defRPr>
            </a:lvl1pPr>
            <a:lvl2pPr lvl="1" algn="ctr">
              <a:spcBef>
                <a:spcPts val="1200"/>
              </a:spcBef>
              <a:spcAft>
                <a:spcPts val="0"/>
              </a:spcAft>
              <a:buSzPts val="1400"/>
              <a:buNone/>
              <a:defRPr>
                <a:solidFill>
                  <a:srgbClr val="929293"/>
                </a:solidFill>
              </a:defRPr>
            </a:lvl2pPr>
            <a:lvl3pPr lvl="2" algn="ctr">
              <a:spcBef>
                <a:spcPts val="1200"/>
              </a:spcBef>
              <a:spcAft>
                <a:spcPts val="0"/>
              </a:spcAft>
              <a:buSzPts val="1400"/>
              <a:buNone/>
              <a:defRPr>
                <a:solidFill>
                  <a:srgbClr val="929293"/>
                </a:solidFill>
              </a:defRPr>
            </a:lvl3pPr>
            <a:lvl4pPr lvl="3" algn="ctr">
              <a:spcBef>
                <a:spcPts val="1200"/>
              </a:spcBef>
              <a:spcAft>
                <a:spcPts val="0"/>
              </a:spcAft>
              <a:buSzPts val="1400"/>
              <a:buNone/>
              <a:defRPr>
                <a:solidFill>
                  <a:srgbClr val="929293"/>
                </a:solidFill>
              </a:defRPr>
            </a:lvl4pPr>
            <a:lvl5pPr lvl="4" algn="ctr">
              <a:spcBef>
                <a:spcPts val="1200"/>
              </a:spcBef>
              <a:spcAft>
                <a:spcPts val="0"/>
              </a:spcAft>
              <a:buSzPts val="1400"/>
              <a:buNone/>
              <a:defRPr>
                <a:solidFill>
                  <a:srgbClr val="929293"/>
                </a:solidFill>
              </a:defRPr>
            </a:lvl5pPr>
            <a:lvl6pPr lvl="5" algn="ctr">
              <a:spcBef>
                <a:spcPts val="1200"/>
              </a:spcBef>
              <a:spcAft>
                <a:spcPts val="0"/>
              </a:spcAft>
              <a:buClr>
                <a:srgbClr val="929293"/>
              </a:buClr>
              <a:buSzPts val="1125"/>
              <a:buNone/>
              <a:defRPr>
                <a:solidFill>
                  <a:srgbClr val="929293"/>
                </a:solidFill>
              </a:defRPr>
            </a:lvl6pPr>
            <a:lvl7pPr lvl="6" algn="ctr">
              <a:spcBef>
                <a:spcPts val="300"/>
              </a:spcBef>
              <a:spcAft>
                <a:spcPts val="0"/>
              </a:spcAft>
              <a:buClr>
                <a:srgbClr val="929293"/>
              </a:buClr>
              <a:buSzPts val="1125"/>
              <a:buNone/>
              <a:defRPr>
                <a:solidFill>
                  <a:srgbClr val="929293"/>
                </a:solidFill>
              </a:defRPr>
            </a:lvl7pPr>
            <a:lvl8pPr lvl="7" algn="ctr">
              <a:spcBef>
                <a:spcPts val="300"/>
              </a:spcBef>
              <a:spcAft>
                <a:spcPts val="0"/>
              </a:spcAft>
              <a:buClr>
                <a:srgbClr val="929293"/>
              </a:buClr>
              <a:buSzPts val="1125"/>
              <a:buNone/>
              <a:defRPr>
                <a:solidFill>
                  <a:srgbClr val="929293"/>
                </a:solidFill>
              </a:defRPr>
            </a:lvl8pPr>
            <a:lvl9pPr lvl="8" algn="ctr">
              <a:spcBef>
                <a:spcPts val="300"/>
              </a:spcBef>
              <a:spcAft>
                <a:spcPts val="0"/>
              </a:spcAft>
              <a:buClr>
                <a:srgbClr val="929293"/>
              </a:buClr>
              <a:buSzPts val="1125"/>
              <a:buNone/>
              <a:defRPr>
                <a:solidFill>
                  <a:srgbClr val="929293"/>
                </a:solidFill>
              </a:defRPr>
            </a:lvl9pPr>
          </a:lstStyle>
          <a:p>
            <a:pPr>
              <a:defRPr/>
            </a:pPr>
            <a:endParaRPr/>
          </a:p>
        </p:txBody>
      </p:sp>
    </p:spTree>
    <p:extLst>
      <p:ext uri="{BB962C8B-B14F-4D97-AF65-F5344CB8AC3E}">
        <p14:creationId xmlns:p14="http://schemas.microsoft.com/office/powerpoint/2010/main" val="35933083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29C1B-4CE1-4AC0-A48F-32C597BE2B30}"/>
              </a:ext>
            </a:extLst>
          </p:cNvPr>
          <p:cNvSpPr>
            <a:spLocks noChangeArrowheads="1"/>
          </p:cNvSpPr>
          <p:nvPr userDrawn="1"/>
        </p:nvSpPr>
        <p:spPr bwMode="auto">
          <a:xfrm>
            <a:off x="4165600" y="0"/>
            <a:ext cx="7994651" cy="6858000"/>
          </a:xfrm>
          <a:prstGeom prst="rect">
            <a:avLst/>
          </a:prstGeom>
          <a:solidFill>
            <a:srgbClr val="BE5993"/>
          </a:solidFill>
          <a:ln>
            <a:noFill/>
          </a:ln>
        </p:spPr>
        <p:txBody>
          <a:bodyPr wrap="none" anchor="ct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defRPr/>
            </a:pPr>
            <a:endParaRPr lang="fr-CH" altLang="fr-FR" sz="2400">
              <a:cs typeface="+mn-cs"/>
            </a:endParaRPr>
          </a:p>
        </p:txBody>
      </p:sp>
      <p:pic>
        <p:nvPicPr>
          <p:cNvPr id="5" name="Picture 11">
            <a:extLst>
              <a:ext uri="{FF2B5EF4-FFF2-40B4-BE49-F238E27FC236}">
                <a16:creationId xmlns:a16="http://schemas.microsoft.com/office/drawing/2014/main" id="{335B9346-199E-4411-A216-F3552E73FED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78817" y="44450"/>
            <a:ext cx="802428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AD258DD-1574-4E00-9CB2-943405A2BF15}"/>
              </a:ext>
            </a:extLst>
          </p:cNvPr>
          <p:cNvSpPr>
            <a:spLocks noChangeArrowheads="1"/>
          </p:cNvSpPr>
          <p:nvPr userDrawn="1"/>
        </p:nvSpPr>
        <p:spPr bwMode="auto">
          <a:xfrm>
            <a:off x="0" y="0"/>
            <a:ext cx="4165600" cy="6858000"/>
          </a:xfrm>
          <a:prstGeom prst="rect">
            <a:avLst/>
          </a:prstGeom>
          <a:solidFill>
            <a:srgbClr val="0099CC"/>
          </a:solidFill>
          <a:ln>
            <a:noFill/>
          </a:ln>
        </p:spPr>
        <p:txBody>
          <a:bodyPr wrap="none" anchor="ct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defRPr/>
            </a:pPr>
            <a:endParaRPr lang="fr-CH" altLang="fr-FR" sz="2400">
              <a:cs typeface="+mn-cs"/>
            </a:endParaRPr>
          </a:p>
        </p:txBody>
      </p:sp>
      <p:pic>
        <p:nvPicPr>
          <p:cNvPr id="7" name="Picture 13">
            <a:extLst>
              <a:ext uri="{FF2B5EF4-FFF2-40B4-BE49-F238E27FC236}">
                <a16:creationId xmlns:a16="http://schemas.microsoft.com/office/drawing/2014/main" id="{D2B0E88A-3E02-4A8B-B69E-7659B126EE2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p:nvPr>
        </p:nvSpPr>
        <p:spPr>
          <a:xfrm>
            <a:off x="1828800" y="3657600"/>
            <a:ext cx="9855200" cy="1905000"/>
          </a:xfrm>
        </p:spPr>
        <p:txBody>
          <a:bodyPr anchor="t"/>
          <a:lstStyle>
            <a:lvl1pPr algn="l">
              <a:defRPr sz="3600"/>
            </a:lvl1pPr>
          </a:lstStyle>
          <a:p>
            <a:pPr lvl="0"/>
            <a:r>
              <a:rPr lang="fr-FR" altLang="fr-FR" noProof="0"/>
              <a:t>Cliquez et modifiez le titre</a:t>
            </a:r>
          </a:p>
        </p:txBody>
      </p:sp>
      <p:sp>
        <p:nvSpPr>
          <p:cNvPr id="5126" name="Rectangle 6"/>
          <p:cNvSpPr>
            <a:spLocks noGrp="1" noChangeArrowheads="1"/>
          </p:cNvSpPr>
          <p:nvPr>
            <p:ph type="subTitle" idx="1"/>
          </p:nvPr>
        </p:nvSpPr>
        <p:spPr>
          <a:xfrm>
            <a:off x="1828800" y="2895600"/>
            <a:ext cx="9855200" cy="533400"/>
          </a:xfrm>
        </p:spPr>
        <p:txBody>
          <a:bodyPr/>
          <a:lstStyle>
            <a:lvl1pPr marL="0" indent="0">
              <a:buFontTx/>
              <a:buNone/>
              <a:defRPr sz="1800">
                <a:solidFill>
                  <a:srgbClr val="BE5993"/>
                </a:solidFill>
              </a:defRPr>
            </a:lvl1pPr>
          </a:lstStyle>
          <a:p>
            <a:pPr lvl="0"/>
            <a:r>
              <a:rPr lang="fr-FR" altLang="fr-FR" noProof="0"/>
              <a:t>Cliquez pour modifier le style des sous-titres du masque</a:t>
            </a:r>
          </a:p>
        </p:txBody>
      </p:sp>
      <p:sp>
        <p:nvSpPr>
          <p:cNvPr id="8" name="Date Placeholder 7">
            <a:extLst>
              <a:ext uri="{FF2B5EF4-FFF2-40B4-BE49-F238E27FC236}">
                <a16:creationId xmlns:a16="http://schemas.microsoft.com/office/drawing/2014/main" id="{A12E676F-720A-48C2-A538-D9399535C820}"/>
              </a:ext>
            </a:extLst>
          </p:cNvPr>
          <p:cNvSpPr>
            <a:spLocks noGrp="1" noChangeArrowheads="1"/>
          </p:cNvSpPr>
          <p:nvPr>
            <p:ph type="dt" sz="half" idx="10"/>
          </p:nvPr>
        </p:nvSpPr>
        <p:spPr>
          <a:xfrm>
            <a:off x="10170064" y="6229272"/>
            <a:ext cx="1717137" cy="246221"/>
          </a:xfrm>
        </p:spPr>
        <p:txBody>
          <a:bodyPr wrap="none" anchor="ctr">
            <a:spAutoFit/>
          </a:bodyPr>
          <a:lstStyle>
            <a:lvl1pPr>
              <a:defRPr>
                <a:solidFill>
                  <a:schemeClr val="tx1"/>
                </a:solidFill>
              </a:defRPr>
            </a:lvl1pPr>
          </a:lstStyle>
          <a:p>
            <a:pPr>
              <a:defRPr/>
            </a:pPr>
            <a:fld id="{0C198033-3261-4B93-A4B7-129E169EF658}" type="datetime2">
              <a:rPr lang="fr-FR" altLang="fr-FR"/>
              <a:pPr>
                <a:defRPr/>
              </a:pPr>
              <a:t>jeudi 22 février 2024</a:t>
            </a:fld>
            <a:endParaRPr lang="fr-FR" altLang="fr-FR"/>
          </a:p>
        </p:txBody>
      </p:sp>
    </p:spTree>
    <p:extLst>
      <p:ext uri="{BB962C8B-B14F-4D97-AF65-F5344CB8AC3E}">
        <p14:creationId xmlns:p14="http://schemas.microsoft.com/office/powerpoint/2010/main" val="800701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6">
            <a:extLst>
              <a:ext uri="{FF2B5EF4-FFF2-40B4-BE49-F238E27FC236}">
                <a16:creationId xmlns:a16="http://schemas.microsoft.com/office/drawing/2014/main" id="{B8FC72F0-D116-4285-B903-6844F23F55EE}"/>
              </a:ext>
            </a:extLst>
          </p:cNvPr>
          <p:cNvSpPr>
            <a:spLocks noGrp="1" noChangeArrowheads="1"/>
          </p:cNvSpPr>
          <p:nvPr>
            <p:ph type="sldNum" sz="quarter" idx="10"/>
          </p:nvPr>
        </p:nvSpPr>
        <p:spPr/>
        <p:txBody>
          <a:bodyPr/>
          <a:lstStyle>
            <a:lvl1pPr>
              <a:defRPr/>
            </a:lvl1pPr>
          </a:lstStyle>
          <a:p>
            <a:pPr>
              <a:defRPr/>
            </a:pPr>
            <a:fld id="{E11F0273-B337-40DC-B823-CF10ED60CA4B}" type="slidenum">
              <a:rPr lang="fr-FR" altLang="fr-FR"/>
              <a:pPr>
                <a:defRPr/>
              </a:pPr>
              <a:t>‹#›</a:t>
            </a:fld>
            <a:endParaRPr lang="fr-FR" altLang="fr-FR"/>
          </a:p>
        </p:txBody>
      </p:sp>
    </p:spTree>
    <p:extLst>
      <p:ext uri="{BB962C8B-B14F-4D97-AF65-F5344CB8AC3E}">
        <p14:creationId xmlns:p14="http://schemas.microsoft.com/office/powerpoint/2010/main" val="6908893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3595D1D2-47FE-4A90-91CA-46557FD7B197}"/>
              </a:ext>
            </a:extLst>
          </p:cNvPr>
          <p:cNvSpPr>
            <a:spLocks noGrp="1" noChangeArrowheads="1"/>
          </p:cNvSpPr>
          <p:nvPr>
            <p:ph type="sldNum" sz="quarter" idx="10"/>
          </p:nvPr>
        </p:nvSpPr>
        <p:spPr/>
        <p:txBody>
          <a:bodyPr/>
          <a:lstStyle>
            <a:lvl1pPr>
              <a:defRPr/>
            </a:lvl1pPr>
          </a:lstStyle>
          <a:p>
            <a:pPr>
              <a:defRPr/>
            </a:pPr>
            <a:fld id="{5AA2A3F5-B802-43E6-B9AB-5BBEE752EDEC}" type="slidenum">
              <a:rPr lang="fr-FR" altLang="fr-FR"/>
              <a:pPr>
                <a:defRPr/>
              </a:pPr>
              <a:t>‹#›</a:t>
            </a:fld>
            <a:endParaRPr lang="fr-FR" altLang="fr-FR"/>
          </a:p>
        </p:txBody>
      </p:sp>
    </p:spTree>
    <p:extLst>
      <p:ext uri="{BB962C8B-B14F-4D97-AF65-F5344CB8AC3E}">
        <p14:creationId xmlns:p14="http://schemas.microsoft.com/office/powerpoint/2010/main" val="1938988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304800" y="1524000"/>
            <a:ext cx="568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97600" y="1524000"/>
            <a:ext cx="568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Rectangle 4">
            <a:extLst>
              <a:ext uri="{FF2B5EF4-FFF2-40B4-BE49-F238E27FC236}">
                <a16:creationId xmlns:a16="http://schemas.microsoft.com/office/drawing/2014/main" id="{E2ED5794-E919-4314-9B9D-A25CCB36848E}"/>
              </a:ext>
            </a:extLst>
          </p:cNvPr>
          <p:cNvSpPr>
            <a:spLocks noGrp="1" noChangeArrowheads="1"/>
          </p:cNvSpPr>
          <p:nvPr>
            <p:ph type="dt" sz="half" idx="10"/>
          </p:nvPr>
        </p:nvSpPr>
        <p:spPr>
          <a:ln/>
        </p:spPr>
        <p:txBody>
          <a:bodyPr/>
          <a:lstStyle>
            <a:lvl1pPr>
              <a:defRPr/>
            </a:lvl1pPr>
          </a:lstStyle>
          <a:p>
            <a:pPr>
              <a:defRPr/>
            </a:pPr>
            <a:fld id="{BCE14BD1-CEE6-4E30-BC65-84D2F4C4C191}" type="datetime2">
              <a:rPr lang="fr-FR" altLang="fr-FR"/>
              <a:pPr>
                <a:defRPr/>
              </a:pPr>
              <a:t>jeudi 22 février 2024</a:t>
            </a:fld>
            <a:endParaRPr lang="fr-FR" altLang="fr-FR" sz="1400"/>
          </a:p>
        </p:txBody>
      </p:sp>
      <p:sp>
        <p:nvSpPr>
          <p:cNvPr id="6" name="Rectangle 5">
            <a:extLst>
              <a:ext uri="{FF2B5EF4-FFF2-40B4-BE49-F238E27FC236}">
                <a16:creationId xmlns:a16="http://schemas.microsoft.com/office/drawing/2014/main" id="{8C96AA88-8DA0-4E40-B45D-5D2AD8FE91F8}"/>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a:extLst>
              <a:ext uri="{FF2B5EF4-FFF2-40B4-BE49-F238E27FC236}">
                <a16:creationId xmlns:a16="http://schemas.microsoft.com/office/drawing/2014/main" id="{2645175B-2C07-4E95-BA41-FF04ED071441}"/>
              </a:ext>
            </a:extLst>
          </p:cNvPr>
          <p:cNvSpPr>
            <a:spLocks noGrp="1" noChangeArrowheads="1"/>
          </p:cNvSpPr>
          <p:nvPr>
            <p:ph type="sldNum" sz="quarter" idx="12"/>
          </p:nvPr>
        </p:nvSpPr>
        <p:spPr>
          <a:ln/>
        </p:spPr>
        <p:txBody>
          <a:bodyPr/>
          <a:lstStyle>
            <a:lvl1pPr>
              <a:defRPr/>
            </a:lvl1pPr>
          </a:lstStyle>
          <a:p>
            <a:pPr>
              <a:defRPr/>
            </a:pPr>
            <a:fld id="{A2C9E7FD-7AC9-4842-BFEC-9AAD5B0C6A0D}" type="slidenum">
              <a:rPr lang="fr-FR" altLang="fr-FR"/>
              <a:pPr>
                <a:defRPr/>
              </a:pPr>
              <a:t>‹#›</a:t>
            </a:fld>
            <a:endParaRPr lang="fr-FR" altLang="fr-FR"/>
          </a:p>
        </p:txBody>
      </p:sp>
    </p:spTree>
    <p:extLst>
      <p:ext uri="{BB962C8B-B14F-4D97-AF65-F5344CB8AC3E}">
        <p14:creationId xmlns:p14="http://schemas.microsoft.com/office/powerpoint/2010/main" val="3773340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Rectangle 4">
            <a:extLst>
              <a:ext uri="{FF2B5EF4-FFF2-40B4-BE49-F238E27FC236}">
                <a16:creationId xmlns:a16="http://schemas.microsoft.com/office/drawing/2014/main" id="{F305F7A9-6E01-42ED-9D87-9D2A803CD5E2}"/>
              </a:ext>
            </a:extLst>
          </p:cNvPr>
          <p:cNvSpPr>
            <a:spLocks noGrp="1" noChangeArrowheads="1"/>
          </p:cNvSpPr>
          <p:nvPr>
            <p:ph type="dt" sz="half" idx="10"/>
          </p:nvPr>
        </p:nvSpPr>
        <p:spPr>
          <a:ln/>
        </p:spPr>
        <p:txBody>
          <a:bodyPr/>
          <a:lstStyle>
            <a:lvl1pPr>
              <a:defRPr/>
            </a:lvl1pPr>
          </a:lstStyle>
          <a:p>
            <a:pPr>
              <a:defRPr/>
            </a:pPr>
            <a:fld id="{AEBB7836-3790-486F-9262-BD0D95F25D50}" type="datetime2">
              <a:rPr lang="fr-FR" altLang="fr-FR"/>
              <a:pPr>
                <a:defRPr/>
              </a:pPr>
              <a:t>jeudi 22 février 2024</a:t>
            </a:fld>
            <a:endParaRPr lang="fr-FR" altLang="fr-FR" sz="1400"/>
          </a:p>
        </p:txBody>
      </p:sp>
      <p:sp>
        <p:nvSpPr>
          <p:cNvPr id="8" name="Rectangle 5">
            <a:extLst>
              <a:ext uri="{FF2B5EF4-FFF2-40B4-BE49-F238E27FC236}">
                <a16:creationId xmlns:a16="http://schemas.microsoft.com/office/drawing/2014/main" id="{1CFCD98B-04D4-4525-B316-DA29237F229D}"/>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9" name="Rectangle 6">
            <a:extLst>
              <a:ext uri="{FF2B5EF4-FFF2-40B4-BE49-F238E27FC236}">
                <a16:creationId xmlns:a16="http://schemas.microsoft.com/office/drawing/2014/main" id="{CCCE6B14-12F9-451C-B89B-FBE5D3AC7872}"/>
              </a:ext>
            </a:extLst>
          </p:cNvPr>
          <p:cNvSpPr>
            <a:spLocks noGrp="1" noChangeArrowheads="1"/>
          </p:cNvSpPr>
          <p:nvPr>
            <p:ph type="sldNum" sz="quarter" idx="12"/>
          </p:nvPr>
        </p:nvSpPr>
        <p:spPr>
          <a:ln/>
        </p:spPr>
        <p:txBody>
          <a:bodyPr/>
          <a:lstStyle>
            <a:lvl1pPr>
              <a:defRPr/>
            </a:lvl1pPr>
          </a:lstStyle>
          <a:p>
            <a:pPr>
              <a:defRPr/>
            </a:pPr>
            <a:fld id="{35C3A1B8-0840-4306-9AFC-16A49E3FDB15}" type="slidenum">
              <a:rPr lang="fr-FR" altLang="fr-FR"/>
              <a:pPr>
                <a:defRPr/>
              </a:pPr>
              <a:t>‹#›</a:t>
            </a:fld>
            <a:endParaRPr lang="fr-FR" altLang="fr-FR"/>
          </a:p>
        </p:txBody>
      </p:sp>
    </p:spTree>
    <p:extLst>
      <p:ext uri="{BB962C8B-B14F-4D97-AF65-F5344CB8AC3E}">
        <p14:creationId xmlns:p14="http://schemas.microsoft.com/office/powerpoint/2010/main" val="854817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Rectangle 4">
            <a:extLst>
              <a:ext uri="{FF2B5EF4-FFF2-40B4-BE49-F238E27FC236}">
                <a16:creationId xmlns:a16="http://schemas.microsoft.com/office/drawing/2014/main" id="{C18E7E89-0F00-41F5-8E48-8355F6F99AD5}"/>
              </a:ext>
            </a:extLst>
          </p:cNvPr>
          <p:cNvSpPr>
            <a:spLocks noGrp="1" noChangeArrowheads="1"/>
          </p:cNvSpPr>
          <p:nvPr>
            <p:ph type="dt" sz="half" idx="10"/>
          </p:nvPr>
        </p:nvSpPr>
        <p:spPr>
          <a:ln/>
        </p:spPr>
        <p:txBody>
          <a:bodyPr/>
          <a:lstStyle>
            <a:lvl1pPr>
              <a:defRPr/>
            </a:lvl1pPr>
          </a:lstStyle>
          <a:p>
            <a:pPr>
              <a:defRPr/>
            </a:pPr>
            <a:fld id="{81466261-E382-4C19-A07D-2DD56CC02C4D}" type="datetime2">
              <a:rPr lang="fr-FR" altLang="fr-FR"/>
              <a:pPr>
                <a:defRPr/>
              </a:pPr>
              <a:t>jeudi 22 février 2024</a:t>
            </a:fld>
            <a:endParaRPr lang="fr-FR" altLang="fr-FR" sz="1400"/>
          </a:p>
        </p:txBody>
      </p:sp>
      <p:sp>
        <p:nvSpPr>
          <p:cNvPr id="4" name="Rectangle 5">
            <a:extLst>
              <a:ext uri="{FF2B5EF4-FFF2-40B4-BE49-F238E27FC236}">
                <a16:creationId xmlns:a16="http://schemas.microsoft.com/office/drawing/2014/main" id="{13117970-A6F4-4B50-885D-5FD5196D62EC}"/>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5" name="Rectangle 6">
            <a:extLst>
              <a:ext uri="{FF2B5EF4-FFF2-40B4-BE49-F238E27FC236}">
                <a16:creationId xmlns:a16="http://schemas.microsoft.com/office/drawing/2014/main" id="{6BD5F84A-5933-4DC3-BE03-BF43EC4A145A}"/>
              </a:ext>
            </a:extLst>
          </p:cNvPr>
          <p:cNvSpPr>
            <a:spLocks noGrp="1" noChangeArrowheads="1"/>
          </p:cNvSpPr>
          <p:nvPr>
            <p:ph type="sldNum" sz="quarter" idx="12"/>
          </p:nvPr>
        </p:nvSpPr>
        <p:spPr>
          <a:ln/>
        </p:spPr>
        <p:txBody>
          <a:bodyPr/>
          <a:lstStyle>
            <a:lvl1pPr>
              <a:defRPr/>
            </a:lvl1pPr>
          </a:lstStyle>
          <a:p>
            <a:pPr>
              <a:defRPr/>
            </a:pPr>
            <a:fld id="{793B04FB-69AB-4A2D-B10A-68820B23918F}" type="slidenum">
              <a:rPr lang="fr-FR" altLang="fr-FR"/>
              <a:pPr>
                <a:defRPr/>
              </a:pPr>
              <a:t>‹#›</a:t>
            </a:fld>
            <a:endParaRPr lang="fr-FR" altLang="fr-FR"/>
          </a:p>
        </p:txBody>
      </p:sp>
    </p:spTree>
    <p:extLst>
      <p:ext uri="{BB962C8B-B14F-4D97-AF65-F5344CB8AC3E}">
        <p14:creationId xmlns:p14="http://schemas.microsoft.com/office/powerpoint/2010/main" val="3546434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536B09-A194-4847-A44F-53174CDA6C5F}"/>
              </a:ext>
            </a:extLst>
          </p:cNvPr>
          <p:cNvSpPr>
            <a:spLocks noGrp="1" noChangeArrowheads="1"/>
          </p:cNvSpPr>
          <p:nvPr>
            <p:ph type="dt" sz="half" idx="10"/>
          </p:nvPr>
        </p:nvSpPr>
        <p:spPr>
          <a:ln/>
        </p:spPr>
        <p:txBody>
          <a:bodyPr/>
          <a:lstStyle>
            <a:lvl1pPr>
              <a:defRPr/>
            </a:lvl1pPr>
          </a:lstStyle>
          <a:p>
            <a:pPr>
              <a:defRPr/>
            </a:pPr>
            <a:fld id="{E7FE248B-8473-4EBA-B722-B131F676A31C}" type="datetime2">
              <a:rPr lang="fr-FR" altLang="fr-FR"/>
              <a:pPr>
                <a:defRPr/>
              </a:pPr>
              <a:t>jeudi 22 février 2024</a:t>
            </a:fld>
            <a:endParaRPr lang="fr-FR" altLang="fr-FR" sz="1400"/>
          </a:p>
        </p:txBody>
      </p:sp>
      <p:sp>
        <p:nvSpPr>
          <p:cNvPr id="3" name="Rectangle 5">
            <a:extLst>
              <a:ext uri="{FF2B5EF4-FFF2-40B4-BE49-F238E27FC236}">
                <a16:creationId xmlns:a16="http://schemas.microsoft.com/office/drawing/2014/main" id="{66D767D5-0224-4040-9624-4A9174EFCAF5}"/>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4" name="Rectangle 6">
            <a:extLst>
              <a:ext uri="{FF2B5EF4-FFF2-40B4-BE49-F238E27FC236}">
                <a16:creationId xmlns:a16="http://schemas.microsoft.com/office/drawing/2014/main" id="{EBBED175-468E-42A7-A2FD-8EB7242C56D7}"/>
              </a:ext>
            </a:extLst>
          </p:cNvPr>
          <p:cNvSpPr>
            <a:spLocks noGrp="1" noChangeArrowheads="1"/>
          </p:cNvSpPr>
          <p:nvPr>
            <p:ph type="sldNum" sz="quarter" idx="12"/>
          </p:nvPr>
        </p:nvSpPr>
        <p:spPr>
          <a:ln/>
        </p:spPr>
        <p:txBody>
          <a:bodyPr/>
          <a:lstStyle>
            <a:lvl1pPr>
              <a:defRPr/>
            </a:lvl1pPr>
          </a:lstStyle>
          <a:p>
            <a:pPr>
              <a:defRPr/>
            </a:pPr>
            <a:fld id="{60814693-34E2-4EAD-BD41-2CFE7DCD76DF}" type="slidenum">
              <a:rPr lang="fr-FR" altLang="fr-FR"/>
              <a:pPr>
                <a:defRPr/>
              </a:pPr>
              <a:t>‹#›</a:t>
            </a:fld>
            <a:endParaRPr lang="fr-FR" altLang="fr-FR"/>
          </a:p>
        </p:txBody>
      </p:sp>
    </p:spTree>
    <p:extLst>
      <p:ext uri="{BB962C8B-B14F-4D97-AF65-F5344CB8AC3E}">
        <p14:creationId xmlns:p14="http://schemas.microsoft.com/office/powerpoint/2010/main" val="116236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6DCDB-14BA-DF48-AAA6-B3A30846DE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83288D-EC04-DC48-A39E-DD2A45618D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74DA08C-B4BE-B14C-85E6-25853AF14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D9226D5-315E-8C48-BC1F-924D62CB7CBB}"/>
              </a:ext>
            </a:extLst>
          </p:cNvPr>
          <p:cNvSpPr>
            <a:spLocks noGrp="1"/>
          </p:cNvSpPr>
          <p:nvPr>
            <p:ph type="dt" sz="half" idx="10"/>
          </p:nvPr>
        </p:nvSpPr>
        <p:spPr/>
        <p:txBody>
          <a:bodyPr/>
          <a:lstStyle/>
          <a:p>
            <a:fld id="{87D4A9D2-1E4B-B642-8C98-D55F9EE1BC03}" type="datetimeFigureOut">
              <a:rPr lang="fr-FR" smtClean="0"/>
              <a:t>21/02/2024</a:t>
            </a:fld>
            <a:endParaRPr lang="fr-FR"/>
          </a:p>
        </p:txBody>
      </p:sp>
      <p:sp>
        <p:nvSpPr>
          <p:cNvPr id="6" name="Espace réservé du pied de page 5">
            <a:extLst>
              <a:ext uri="{FF2B5EF4-FFF2-40B4-BE49-F238E27FC236}">
                <a16:creationId xmlns:a16="http://schemas.microsoft.com/office/drawing/2014/main" id="{782CBF54-F80C-824F-A133-A9C89C14C4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E77D3F-3939-3E44-A8ED-F82D9F2B23A5}"/>
              </a:ext>
            </a:extLst>
          </p:cNvPr>
          <p:cNvSpPr>
            <a:spLocks noGrp="1"/>
          </p:cNvSpPr>
          <p:nvPr>
            <p:ph type="sldNum" sz="quarter" idx="12"/>
          </p:nvPr>
        </p:nvSpPr>
        <p:spPr/>
        <p:txBody>
          <a:bodyPr/>
          <a:lstStyle/>
          <a:p>
            <a:fld id="{D19FBE8B-08CA-6D4A-B4C1-B4F6C4DBF1DA}" type="slidenum">
              <a:rPr lang="fr-FR" smtClean="0"/>
              <a:t>‹#›</a:t>
            </a:fld>
            <a:endParaRPr lang="fr-FR"/>
          </a:p>
        </p:txBody>
      </p:sp>
    </p:spTree>
    <p:extLst>
      <p:ext uri="{BB962C8B-B14F-4D97-AF65-F5344CB8AC3E}">
        <p14:creationId xmlns:p14="http://schemas.microsoft.com/office/powerpoint/2010/main" val="2391636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BC35BB3-7338-465C-94F3-205073C3F12B}"/>
              </a:ext>
            </a:extLst>
          </p:cNvPr>
          <p:cNvSpPr>
            <a:spLocks noGrp="1" noChangeArrowheads="1"/>
          </p:cNvSpPr>
          <p:nvPr>
            <p:ph type="dt" sz="half" idx="10"/>
          </p:nvPr>
        </p:nvSpPr>
        <p:spPr>
          <a:ln/>
        </p:spPr>
        <p:txBody>
          <a:bodyPr/>
          <a:lstStyle>
            <a:lvl1pPr>
              <a:defRPr/>
            </a:lvl1pPr>
          </a:lstStyle>
          <a:p>
            <a:pPr>
              <a:defRPr/>
            </a:pPr>
            <a:fld id="{71B0DAEA-8ABA-4451-A556-1109F5BD9762}" type="datetime2">
              <a:rPr lang="fr-FR" altLang="fr-FR"/>
              <a:pPr>
                <a:defRPr/>
              </a:pPr>
              <a:t>jeudi 22 février 2024</a:t>
            </a:fld>
            <a:endParaRPr lang="fr-FR" altLang="fr-FR" sz="1400"/>
          </a:p>
        </p:txBody>
      </p:sp>
      <p:sp>
        <p:nvSpPr>
          <p:cNvPr id="6" name="Rectangle 5">
            <a:extLst>
              <a:ext uri="{FF2B5EF4-FFF2-40B4-BE49-F238E27FC236}">
                <a16:creationId xmlns:a16="http://schemas.microsoft.com/office/drawing/2014/main" id="{91F7EE09-83D6-48AB-B068-96D3D3672497}"/>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a:extLst>
              <a:ext uri="{FF2B5EF4-FFF2-40B4-BE49-F238E27FC236}">
                <a16:creationId xmlns:a16="http://schemas.microsoft.com/office/drawing/2014/main" id="{3AB933E0-684E-4D46-B0AF-655D20FFBEB7}"/>
              </a:ext>
            </a:extLst>
          </p:cNvPr>
          <p:cNvSpPr>
            <a:spLocks noGrp="1" noChangeArrowheads="1"/>
          </p:cNvSpPr>
          <p:nvPr>
            <p:ph type="sldNum" sz="quarter" idx="12"/>
          </p:nvPr>
        </p:nvSpPr>
        <p:spPr>
          <a:ln/>
        </p:spPr>
        <p:txBody>
          <a:bodyPr/>
          <a:lstStyle>
            <a:lvl1pPr>
              <a:defRPr/>
            </a:lvl1pPr>
          </a:lstStyle>
          <a:p>
            <a:pPr>
              <a:defRPr/>
            </a:pPr>
            <a:fld id="{9D1BBB24-3C0E-4FAE-8B5E-9961BC906710}" type="slidenum">
              <a:rPr lang="fr-FR" altLang="fr-FR"/>
              <a:pPr>
                <a:defRPr/>
              </a:pPr>
              <a:t>‹#›</a:t>
            </a:fld>
            <a:endParaRPr lang="fr-FR" altLang="fr-FR"/>
          </a:p>
        </p:txBody>
      </p:sp>
    </p:spTree>
    <p:extLst>
      <p:ext uri="{BB962C8B-B14F-4D97-AF65-F5344CB8AC3E}">
        <p14:creationId xmlns:p14="http://schemas.microsoft.com/office/powerpoint/2010/main" val="583256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1E7622E-D362-4296-BEFC-1B0E74CD3539}"/>
              </a:ext>
            </a:extLst>
          </p:cNvPr>
          <p:cNvSpPr>
            <a:spLocks noGrp="1" noChangeArrowheads="1"/>
          </p:cNvSpPr>
          <p:nvPr>
            <p:ph type="dt" sz="half" idx="10"/>
          </p:nvPr>
        </p:nvSpPr>
        <p:spPr>
          <a:ln/>
        </p:spPr>
        <p:txBody>
          <a:bodyPr/>
          <a:lstStyle>
            <a:lvl1pPr>
              <a:defRPr/>
            </a:lvl1pPr>
          </a:lstStyle>
          <a:p>
            <a:pPr>
              <a:defRPr/>
            </a:pPr>
            <a:fld id="{3BEEAE85-9DA7-48C8-AB1D-7F39C3E2C4AE}" type="datetime2">
              <a:rPr lang="fr-FR" altLang="fr-FR"/>
              <a:pPr>
                <a:defRPr/>
              </a:pPr>
              <a:t>jeudi 22 février 2024</a:t>
            </a:fld>
            <a:endParaRPr lang="fr-FR" altLang="fr-FR" sz="1400"/>
          </a:p>
        </p:txBody>
      </p:sp>
      <p:sp>
        <p:nvSpPr>
          <p:cNvPr id="6" name="Rectangle 5">
            <a:extLst>
              <a:ext uri="{FF2B5EF4-FFF2-40B4-BE49-F238E27FC236}">
                <a16:creationId xmlns:a16="http://schemas.microsoft.com/office/drawing/2014/main" id="{8F441556-C04D-4E52-B1AB-E82DD36AE37E}"/>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a:extLst>
              <a:ext uri="{FF2B5EF4-FFF2-40B4-BE49-F238E27FC236}">
                <a16:creationId xmlns:a16="http://schemas.microsoft.com/office/drawing/2014/main" id="{E4782A5D-639A-4C66-809D-076B34DF8B56}"/>
              </a:ext>
            </a:extLst>
          </p:cNvPr>
          <p:cNvSpPr>
            <a:spLocks noGrp="1" noChangeArrowheads="1"/>
          </p:cNvSpPr>
          <p:nvPr>
            <p:ph type="sldNum" sz="quarter" idx="12"/>
          </p:nvPr>
        </p:nvSpPr>
        <p:spPr>
          <a:ln/>
        </p:spPr>
        <p:txBody>
          <a:bodyPr/>
          <a:lstStyle>
            <a:lvl1pPr>
              <a:defRPr/>
            </a:lvl1pPr>
          </a:lstStyle>
          <a:p>
            <a:pPr>
              <a:defRPr/>
            </a:pPr>
            <a:fld id="{3E8EC390-B399-4343-B0CF-461EA52CD34A}" type="slidenum">
              <a:rPr lang="fr-FR" altLang="fr-FR"/>
              <a:pPr>
                <a:defRPr/>
              </a:pPr>
              <a:t>‹#›</a:t>
            </a:fld>
            <a:endParaRPr lang="fr-FR" altLang="fr-FR"/>
          </a:p>
        </p:txBody>
      </p:sp>
    </p:spTree>
    <p:extLst>
      <p:ext uri="{BB962C8B-B14F-4D97-AF65-F5344CB8AC3E}">
        <p14:creationId xmlns:p14="http://schemas.microsoft.com/office/powerpoint/2010/main" val="2799681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4">
            <a:extLst>
              <a:ext uri="{FF2B5EF4-FFF2-40B4-BE49-F238E27FC236}">
                <a16:creationId xmlns:a16="http://schemas.microsoft.com/office/drawing/2014/main" id="{03ACB3D0-33A1-430B-906F-60274D501572}"/>
              </a:ext>
            </a:extLst>
          </p:cNvPr>
          <p:cNvSpPr>
            <a:spLocks noGrp="1" noChangeArrowheads="1"/>
          </p:cNvSpPr>
          <p:nvPr>
            <p:ph type="dt" sz="half" idx="10"/>
          </p:nvPr>
        </p:nvSpPr>
        <p:spPr>
          <a:ln/>
        </p:spPr>
        <p:txBody>
          <a:bodyPr/>
          <a:lstStyle>
            <a:lvl1pPr>
              <a:defRPr/>
            </a:lvl1pPr>
          </a:lstStyle>
          <a:p>
            <a:pPr>
              <a:defRPr/>
            </a:pPr>
            <a:fld id="{0F078F39-0360-4C12-8315-69CD29F9B4E5}" type="datetime2">
              <a:rPr lang="fr-FR" altLang="fr-FR"/>
              <a:pPr>
                <a:defRPr/>
              </a:pPr>
              <a:t>jeudi 22 février 2024</a:t>
            </a:fld>
            <a:endParaRPr lang="fr-FR" altLang="fr-FR" sz="1400"/>
          </a:p>
        </p:txBody>
      </p:sp>
      <p:sp>
        <p:nvSpPr>
          <p:cNvPr id="5" name="Rectangle 5">
            <a:extLst>
              <a:ext uri="{FF2B5EF4-FFF2-40B4-BE49-F238E27FC236}">
                <a16:creationId xmlns:a16="http://schemas.microsoft.com/office/drawing/2014/main" id="{0ACD9519-7C57-4485-8E19-6D2BEC74A32A}"/>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a:extLst>
              <a:ext uri="{FF2B5EF4-FFF2-40B4-BE49-F238E27FC236}">
                <a16:creationId xmlns:a16="http://schemas.microsoft.com/office/drawing/2014/main" id="{68BCD376-F52C-44CD-B8C3-8433B29AAD32}"/>
              </a:ext>
            </a:extLst>
          </p:cNvPr>
          <p:cNvSpPr>
            <a:spLocks noGrp="1" noChangeArrowheads="1"/>
          </p:cNvSpPr>
          <p:nvPr>
            <p:ph type="sldNum" sz="quarter" idx="12"/>
          </p:nvPr>
        </p:nvSpPr>
        <p:spPr>
          <a:ln/>
        </p:spPr>
        <p:txBody>
          <a:bodyPr/>
          <a:lstStyle>
            <a:lvl1pPr>
              <a:defRPr/>
            </a:lvl1pPr>
          </a:lstStyle>
          <a:p>
            <a:pPr>
              <a:defRPr/>
            </a:pPr>
            <a:fld id="{8C25A144-3829-48EE-B168-6AD759DEE8A5}" type="slidenum">
              <a:rPr lang="fr-FR" altLang="fr-FR"/>
              <a:pPr>
                <a:defRPr/>
              </a:pPr>
              <a:t>‹#›</a:t>
            </a:fld>
            <a:endParaRPr lang="fr-FR" altLang="fr-FR"/>
          </a:p>
        </p:txBody>
      </p:sp>
    </p:spTree>
    <p:extLst>
      <p:ext uri="{BB962C8B-B14F-4D97-AF65-F5344CB8AC3E}">
        <p14:creationId xmlns:p14="http://schemas.microsoft.com/office/powerpoint/2010/main" val="1347941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457200"/>
            <a:ext cx="2895600" cy="5410200"/>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304800" y="457200"/>
            <a:ext cx="84836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4">
            <a:extLst>
              <a:ext uri="{FF2B5EF4-FFF2-40B4-BE49-F238E27FC236}">
                <a16:creationId xmlns:a16="http://schemas.microsoft.com/office/drawing/2014/main" id="{8A72CFE6-702E-4934-8703-C76F25267FDB}"/>
              </a:ext>
            </a:extLst>
          </p:cNvPr>
          <p:cNvSpPr>
            <a:spLocks noGrp="1" noChangeArrowheads="1"/>
          </p:cNvSpPr>
          <p:nvPr>
            <p:ph type="dt" sz="half" idx="10"/>
          </p:nvPr>
        </p:nvSpPr>
        <p:spPr>
          <a:ln/>
        </p:spPr>
        <p:txBody>
          <a:bodyPr/>
          <a:lstStyle>
            <a:lvl1pPr>
              <a:defRPr/>
            </a:lvl1pPr>
          </a:lstStyle>
          <a:p>
            <a:pPr>
              <a:defRPr/>
            </a:pPr>
            <a:fld id="{B920777F-A414-4B79-BF01-6B98CE4852E7}" type="datetime2">
              <a:rPr lang="fr-FR" altLang="fr-FR"/>
              <a:pPr>
                <a:defRPr/>
              </a:pPr>
              <a:t>jeudi 22 février 2024</a:t>
            </a:fld>
            <a:endParaRPr lang="fr-FR" altLang="fr-FR" sz="1400"/>
          </a:p>
        </p:txBody>
      </p:sp>
      <p:sp>
        <p:nvSpPr>
          <p:cNvPr id="5" name="Rectangle 5">
            <a:extLst>
              <a:ext uri="{FF2B5EF4-FFF2-40B4-BE49-F238E27FC236}">
                <a16:creationId xmlns:a16="http://schemas.microsoft.com/office/drawing/2014/main" id="{A6460894-4F9B-4B39-9696-A230EC5EB1B2}"/>
              </a:ext>
            </a:extLst>
          </p:cNvPr>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a:extLst>
              <a:ext uri="{FF2B5EF4-FFF2-40B4-BE49-F238E27FC236}">
                <a16:creationId xmlns:a16="http://schemas.microsoft.com/office/drawing/2014/main" id="{35514A57-F11F-43A1-BE6E-034F7C6BBD90}"/>
              </a:ext>
            </a:extLst>
          </p:cNvPr>
          <p:cNvSpPr>
            <a:spLocks noGrp="1" noChangeArrowheads="1"/>
          </p:cNvSpPr>
          <p:nvPr>
            <p:ph type="sldNum" sz="quarter" idx="12"/>
          </p:nvPr>
        </p:nvSpPr>
        <p:spPr>
          <a:ln/>
        </p:spPr>
        <p:txBody>
          <a:bodyPr/>
          <a:lstStyle>
            <a:lvl1pPr>
              <a:defRPr/>
            </a:lvl1pPr>
          </a:lstStyle>
          <a:p>
            <a:pPr>
              <a:defRPr/>
            </a:pPr>
            <a:fld id="{27CA3E29-31C0-417D-9ED7-B142D504C1AB}" type="slidenum">
              <a:rPr lang="fr-FR" altLang="fr-FR"/>
              <a:pPr>
                <a:defRPr/>
              </a:pPr>
              <a:t>‹#›</a:t>
            </a:fld>
            <a:endParaRPr lang="fr-FR" altLang="fr-FR"/>
          </a:p>
        </p:txBody>
      </p:sp>
    </p:spTree>
    <p:extLst>
      <p:ext uri="{BB962C8B-B14F-4D97-AF65-F5344CB8AC3E}">
        <p14:creationId xmlns:p14="http://schemas.microsoft.com/office/powerpoint/2010/main" val="2514354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06"/>
        <p:cNvGrpSpPr/>
        <p:nvPr/>
      </p:nvGrpSpPr>
      <p:grpSpPr>
        <a:xfrm>
          <a:off x="0" y="0"/>
          <a:ext cx="0" cy="0"/>
          <a:chOff x="0" y="0"/>
          <a:chExt cx="0" cy="0"/>
        </a:xfrm>
      </p:grpSpPr>
      <p:sp>
        <p:nvSpPr>
          <p:cNvPr id="207" name="Google Shape;207;p38"/>
          <p:cNvSpPr txBox="1">
            <a:spLocks noGrp="1"/>
          </p:cNvSpPr>
          <p:nvPr>
            <p:ph type="ctrTitle"/>
          </p:nvPr>
        </p:nvSpPr>
        <p:spPr>
          <a:xfrm>
            <a:off x="1524000" y="1122363"/>
            <a:ext cx="9144000" cy="2387600"/>
          </a:xfrm>
          <a:prstGeom prst="rect">
            <a:avLst/>
          </a:prstGeom>
          <a:noFill/>
          <a:ln>
            <a:noFill/>
          </a:ln>
        </p:spPr>
        <p:txBody>
          <a:bodyPr spcFirstLastPara="1" lIns="91425" tIns="45700" rIns="91425" bIns="45700" anchor="b"/>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38"/>
          <p:cNvSpPr txBox="1">
            <a:spLocks noGrp="1"/>
          </p:cNvSpPr>
          <p:nvPr>
            <p:ph type="subTitle" idx="1"/>
          </p:nvPr>
        </p:nvSpPr>
        <p:spPr>
          <a:xfrm>
            <a:off x="1524000" y="3602038"/>
            <a:ext cx="9144000" cy="1655762"/>
          </a:xfrm>
          <a:prstGeom prst="rect">
            <a:avLst/>
          </a:prstGeom>
          <a:noFill/>
          <a:ln>
            <a:noFill/>
          </a:ln>
        </p:spPr>
        <p:txBody>
          <a:bodyPr spcFirstLastPara="1" lIns="91425" tIns="45700" rIns="91425" bIns="4570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209;p38">
            <a:extLst>
              <a:ext uri="{FF2B5EF4-FFF2-40B4-BE49-F238E27FC236}">
                <a16:creationId xmlns:a16="http://schemas.microsoft.com/office/drawing/2014/main" id="{FC3C20D3-146A-4107-B5C7-934F7FF371FC}"/>
              </a:ext>
            </a:extLst>
          </p:cNvPr>
          <p:cNvSpPr txBox="1">
            <a:spLocks noGrp="1"/>
          </p:cNvSpPr>
          <p:nvPr>
            <p:ph type="dt" idx="10"/>
          </p:nvPr>
        </p:nvSpPr>
        <p:spPr>
          <a:xfrm>
            <a:off x="838200" y="6356351"/>
            <a:ext cx="2743200" cy="365125"/>
          </a:xfrm>
        </p:spPr>
        <p:txBody>
          <a:bodyPr spcFirstLastPara="1" lIns="91425" tIns="45700" rIns="91425" bIns="45700" anchor="ct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210;p38">
            <a:extLst>
              <a:ext uri="{FF2B5EF4-FFF2-40B4-BE49-F238E27FC236}">
                <a16:creationId xmlns:a16="http://schemas.microsoft.com/office/drawing/2014/main" id="{10716DDC-AF9E-4A05-B47E-B03D88EB1A75}"/>
              </a:ext>
            </a:extLst>
          </p:cNvPr>
          <p:cNvSpPr txBox="1">
            <a:spLocks noGrp="1"/>
          </p:cNvSpPr>
          <p:nvPr>
            <p:ph type="ftr" idx="11"/>
          </p:nvPr>
        </p:nvSpPr>
        <p:spPr>
          <a:xfrm>
            <a:off x="4038600" y="6356351"/>
            <a:ext cx="4114800" cy="365125"/>
          </a:xfrm>
        </p:spPr>
        <p:txBody>
          <a:bodyPr spcFirstLastPara="1" lIns="91425" tIns="45700" rIns="91425" bIns="45700" anchor="ct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11;p38">
            <a:extLst>
              <a:ext uri="{FF2B5EF4-FFF2-40B4-BE49-F238E27FC236}">
                <a16:creationId xmlns:a16="http://schemas.microsoft.com/office/drawing/2014/main" id="{A316BBA6-0333-4416-B0E4-216C7A49C159}"/>
              </a:ext>
            </a:extLst>
          </p:cNvPr>
          <p:cNvSpPr txBox="1">
            <a:spLocks noGrp="1"/>
          </p:cNvSpPr>
          <p:nvPr>
            <p:ph type="sldNum" idx="12"/>
          </p:nvPr>
        </p:nvSpPr>
        <p:spPr>
          <a:xfrm>
            <a:off x="8610600" y="6356351"/>
            <a:ext cx="2743200" cy="365125"/>
          </a:xfrm>
        </p:spPr>
        <p:txBody>
          <a:bodyPr spcFirstLastPara="1" lIns="91425" tIns="45700" rIns="91425" bIns="45700">
            <a:noAutofit/>
          </a:bodyPr>
          <a:lstStyle>
            <a:lvl1pPr marL="0" lvl="0" indent="0" algn="r">
              <a:spcBef>
                <a:spcPts val="0"/>
              </a:spcBef>
              <a:spcAft>
                <a:spcPts val="0"/>
              </a:spcAft>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EB566949-3277-48FD-AE86-0CA293910865}" type="slidenum">
              <a:rPr lang="en"/>
              <a:pPr>
                <a:defRPr/>
              </a:pPr>
              <a:t>‹#›</a:t>
            </a:fld>
            <a:endParaRPr/>
          </a:p>
        </p:txBody>
      </p:sp>
    </p:spTree>
    <p:extLst>
      <p:ext uri="{BB962C8B-B14F-4D97-AF65-F5344CB8AC3E}">
        <p14:creationId xmlns:p14="http://schemas.microsoft.com/office/powerpoint/2010/main" val="137965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fr-CA"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CA" dirty="0"/>
          </a:p>
        </p:txBody>
      </p:sp>
    </p:spTree>
    <p:extLst>
      <p:ext uri="{BB962C8B-B14F-4D97-AF65-F5344CB8AC3E}">
        <p14:creationId xmlns:p14="http://schemas.microsoft.com/office/powerpoint/2010/main" val="1809542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10232829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fr-CA"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371712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688992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81009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7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2.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5.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pn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8.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image" Target="../media/image4.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5.emf"/><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image" Target="Macintosh%20HD:Users:jgrosse:Desktop:logoUNIL.png" TargetMode="Externa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170.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6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174.emf"/><Relationship Id="rId5" Type="http://schemas.openxmlformats.org/officeDocument/2006/relationships/slideLayout" Target="../slideLayouts/slideLayout111.xml"/><Relationship Id="rId10" Type="http://schemas.openxmlformats.org/officeDocument/2006/relationships/image" Target="../media/image173.jpeg"/><Relationship Id="rId4" Type="http://schemas.openxmlformats.org/officeDocument/2006/relationships/slideLayout" Target="../slideLayouts/slideLayout11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C0270AC-629A-F042-ACDA-4B302D2856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42B2EC0-B919-5940-99F1-DA4784281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F0DB7F4-28D1-CF4D-B69A-AD0D279D5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4A9D2-1E4B-B642-8C98-D55F9EE1BC03}" type="datetimeFigureOut">
              <a:rPr lang="fr-FR" smtClean="0"/>
              <a:t>21/02/2024</a:t>
            </a:fld>
            <a:endParaRPr lang="fr-FR"/>
          </a:p>
        </p:txBody>
      </p:sp>
      <p:sp>
        <p:nvSpPr>
          <p:cNvPr id="5" name="Espace réservé du pied de page 4">
            <a:extLst>
              <a:ext uri="{FF2B5EF4-FFF2-40B4-BE49-F238E27FC236}">
                <a16:creationId xmlns:a16="http://schemas.microsoft.com/office/drawing/2014/main" id="{9E91132F-FCBE-0349-84C2-8F6E024F9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15C7DD3-C69C-C543-A123-ABF7A60AA9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FBE8B-08CA-6D4A-B4C1-B4F6C4DBF1DA}" type="slidenum">
              <a:rPr lang="fr-FR" smtClean="0"/>
              <a:t>‹#›</a:t>
            </a:fld>
            <a:endParaRPr lang="fr-FR"/>
          </a:p>
        </p:txBody>
      </p:sp>
    </p:spTree>
    <p:extLst>
      <p:ext uri="{BB962C8B-B14F-4D97-AF65-F5344CB8AC3E}">
        <p14:creationId xmlns:p14="http://schemas.microsoft.com/office/powerpoint/2010/main" val="107617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CH" dirty="0"/>
              <a:t>Cliquez et modifiez le titre</a:t>
            </a:r>
            <a:endParaRPr lang="fr-FR" dirty="0"/>
          </a:p>
        </p:txBody>
      </p:sp>
      <p:sp>
        <p:nvSpPr>
          <p:cNvPr id="3" name="Espace réservé du texte 2"/>
          <p:cNvSpPr>
            <a:spLocks noGrp="1"/>
          </p:cNvSpPr>
          <p:nvPr>
            <p:ph type="body" idx="1"/>
          </p:nvPr>
        </p:nvSpPr>
        <p:spPr>
          <a:xfrm>
            <a:off x="609600" y="1512611"/>
            <a:ext cx="10972800" cy="4319719"/>
          </a:xfrm>
          <a:prstGeom prst="rect">
            <a:avLst/>
          </a:prstGeom>
        </p:spPr>
        <p:txBody>
          <a:bodyPr vert="horz" lIns="91440" tIns="45720" rIns="91440" bIns="4572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Tree>
    <p:extLst>
      <p:ext uri="{BB962C8B-B14F-4D97-AF65-F5344CB8AC3E}">
        <p14:creationId xmlns:p14="http://schemas.microsoft.com/office/powerpoint/2010/main" val="89915162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Lst>
  <p:hf hdr="0"/>
  <p:txStyles>
    <p:titleStyle>
      <a:lvl1pPr algn="l" defTabSz="609585" rtl="0" eaLnBrk="1" latinLnBrk="0" hangingPunct="1">
        <a:spcBef>
          <a:spcPct val="0"/>
        </a:spcBef>
        <a:buNone/>
        <a:defRPr sz="4800" b="1" kern="1200" cap="all">
          <a:solidFill>
            <a:schemeClr val="tx2"/>
          </a:solidFill>
          <a:latin typeface="Arial"/>
          <a:ea typeface="+mj-ea"/>
          <a:cs typeface="+mj-cs"/>
        </a:defRPr>
      </a:lvl1pPr>
    </p:titleStyle>
    <p:bodyStyle>
      <a:lvl1pPr marL="457189" indent="-457189" algn="l" defTabSz="609585" rtl="0" eaLnBrk="1" latinLnBrk="0" hangingPunct="1">
        <a:spcBef>
          <a:spcPct val="20000"/>
        </a:spcBef>
        <a:buClr>
          <a:schemeClr val="bg2"/>
        </a:buClr>
        <a:buFont typeface="Arial"/>
        <a:buChar char="•"/>
        <a:defRPr sz="4000" kern="1200">
          <a:solidFill>
            <a:schemeClr val="tx1"/>
          </a:solidFill>
          <a:latin typeface="Arial"/>
          <a:ea typeface="+mn-ea"/>
          <a:cs typeface="+mn-cs"/>
        </a:defRPr>
      </a:lvl1pPr>
      <a:lvl2pPr marL="990575" indent="-380990" algn="l" defTabSz="609585" rtl="0" eaLnBrk="1" latinLnBrk="0" hangingPunct="1">
        <a:spcBef>
          <a:spcPct val="20000"/>
        </a:spcBef>
        <a:buClr>
          <a:schemeClr val="bg2"/>
        </a:buClr>
        <a:buFont typeface="Arial"/>
        <a:buChar char="•"/>
        <a:defRPr sz="3200" kern="1200">
          <a:solidFill>
            <a:schemeClr val="tx1"/>
          </a:solidFill>
          <a:latin typeface="Arial"/>
          <a:ea typeface="+mn-ea"/>
          <a:cs typeface="+mn-cs"/>
        </a:defRPr>
      </a:lvl2pPr>
      <a:lvl3pPr marL="1523962" indent="-304792" algn="l" defTabSz="609585" rtl="0" eaLnBrk="1" latinLnBrk="0" hangingPunct="1">
        <a:spcBef>
          <a:spcPct val="20000"/>
        </a:spcBef>
        <a:buClr>
          <a:schemeClr val="bg2"/>
        </a:buClr>
        <a:buSzPct val="90000"/>
        <a:buFont typeface="Arial"/>
        <a:buChar char="•"/>
        <a:defRPr sz="2400" kern="1200">
          <a:solidFill>
            <a:schemeClr val="tx1"/>
          </a:solidFill>
          <a:latin typeface="Arial"/>
          <a:ea typeface="+mn-ea"/>
          <a:cs typeface="+mn-cs"/>
        </a:defRPr>
      </a:lvl3pPr>
      <a:lvl4pPr marL="2133547" indent="-304792" algn="l" defTabSz="609585" rtl="0" eaLnBrk="1" latinLnBrk="0" hangingPunct="1">
        <a:spcBef>
          <a:spcPct val="20000"/>
        </a:spcBef>
        <a:buClr>
          <a:schemeClr val="bg2"/>
        </a:buClr>
        <a:buFont typeface="Arial"/>
        <a:buChar char="•"/>
        <a:defRPr sz="1867" kern="1200">
          <a:solidFill>
            <a:schemeClr val="tx1"/>
          </a:solidFill>
          <a:latin typeface="Arial"/>
          <a:ea typeface="+mn-ea"/>
          <a:cs typeface="+mn-cs"/>
        </a:defRPr>
      </a:lvl4pPr>
      <a:lvl5pPr marL="2743131" indent="-304792" algn="l" defTabSz="609585" rtl="0" eaLnBrk="1" latinLnBrk="0" hangingPunct="1">
        <a:spcBef>
          <a:spcPct val="20000"/>
        </a:spcBef>
        <a:buClr>
          <a:schemeClr val="bg2"/>
        </a:buClr>
        <a:buFont typeface="Arial"/>
        <a:buChar char="•"/>
        <a:defRPr sz="1600" kern="1200">
          <a:solidFill>
            <a:schemeClr val="tx1"/>
          </a:solidFill>
          <a:latin typeface="Arial"/>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body" idx="1"/>
          </p:nvPr>
        </p:nvSpPr>
        <p:spPr>
          <a:xfrm>
            <a:off x="434623" y="1600207"/>
            <a:ext cx="10972800" cy="4923600"/>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1pPr>
            <a:lvl2pPr marL="914400" marR="0" lvl="1"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2pPr>
            <a:lvl3pPr marL="1371600" marR="0" lvl="2"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3pPr>
            <a:lvl4pPr marL="1828800" marR="0" lvl="3"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4pPr>
            <a:lvl5pPr marL="2286000" marR="0" lvl="4"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5pPr>
            <a:lvl6pPr marL="2743200" marR="0" lvl="5"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6pPr>
            <a:lvl7pPr marL="3200400" marR="0" lvl="6"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7pPr>
            <a:lvl8pPr marL="3657600" marR="0" lvl="7"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8pPr>
            <a:lvl9pPr marL="4114800" marR="0" lvl="8"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9pPr>
          </a:lstStyle>
          <a:p>
            <a:endParaRPr/>
          </a:p>
        </p:txBody>
      </p:sp>
      <p:pic>
        <p:nvPicPr>
          <p:cNvPr id="11" name="Google Shape;11;p31"/>
          <p:cNvPicPr preferRelativeResize="0"/>
          <p:nvPr/>
        </p:nvPicPr>
        <p:blipFill rotWithShape="1">
          <a:blip r:embed="rId14" cstate="screen">
            <a:alphaModFix/>
            <a:extLst>
              <a:ext uri="{28A0092B-C50C-407E-A947-70E740481C1C}">
                <a14:useLocalDpi xmlns:a14="http://schemas.microsoft.com/office/drawing/2010/main"/>
              </a:ext>
            </a:extLst>
          </a:blip>
          <a:srcRect l="-232446" t="-40639" b="-11567"/>
          <a:stretch/>
        </p:blipFill>
        <p:spPr>
          <a:xfrm>
            <a:off x="7832377" y="5"/>
            <a:ext cx="3867548" cy="698176"/>
          </a:xfrm>
          <a:prstGeom prst="rect">
            <a:avLst/>
          </a:prstGeom>
          <a:noFill/>
          <a:ln>
            <a:noFill/>
          </a:ln>
        </p:spPr>
      </p:pic>
      <p:sp>
        <p:nvSpPr>
          <p:cNvPr id="12" name="Google Shape;12;p31"/>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rgbClr val="5492CD"/>
                </a:solidFill>
                <a:latin typeface="Arial"/>
                <a:ea typeface="Arial"/>
                <a:cs typeface="Arial"/>
                <a:sym typeface="Arial"/>
              </a:rPr>
              <a:t>S</a:t>
            </a:r>
            <a:r>
              <a:rPr lang="en-GB" sz="2400" b="1">
                <a:solidFill>
                  <a:srgbClr val="5492CD"/>
                </a:solidFill>
              </a:rPr>
              <a:t>ixth</a:t>
            </a:r>
            <a:r>
              <a:rPr lang="en-GB" sz="1867" b="1">
                <a:solidFill>
                  <a:srgbClr val="5492CD"/>
                </a:solidFill>
                <a:latin typeface="Arial"/>
                <a:ea typeface="Arial"/>
                <a:cs typeface="Arial"/>
                <a:sym typeface="Arial"/>
              </a:rPr>
              <a:t> A</a:t>
            </a:r>
            <a:r>
              <a:rPr lang="en-GB" sz="2400" b="1">
                <a:solidFill>
                  <a:srgbClr val="5492CD"/>
                </a:solidFill>
              </a:rPr>
              <a:t>ssessment</a:t>
            </a:r>
            <a:r>
              <a:rPr lang="en-GB" sz="1867" b="1">
                <a:solidFill>
                  <a:srgbClr val="5492CD"/>
                </a:solidFill>
                <a:latin typeface="Arial"/>
                <a:ea typeface="Arial"/>
                <a:cs typeface="Arial"/>
                <a:sym typeface="Arial"/>
              </a:rPr>
              <a:t> R</a:t>
            </a:r>
            <a:r>
              <a:rPr lang="en-GB" sz="2400" b="1">
                <a:solidFill>
                  <a:srgbClr val="5492CD"/>
                </a:solidFill>
              </a:rPr>
              <a:t>eport</a:t>
            </a:r>
            <a:endParaRPr sz="2400">
              <a:solidFill>
                <a:srgbClr val="5492CD"/>
              </a:solidFill>
            </a:endParaRPr>
          </a:p>
        </p:txBody>
      </p:sp>
      <p:sp>
        <p:nvSpPr>
          <p:cNvPr id="13" name="Google Shape;13;p31"/>
          <p:cNvSpPr txBox="1"/>
          <p:nvPr/>
        </p:nvSpPr>
        <p:spPr>
          <a:xfrm>
            <a:off x="345033" y="370933"/>
            <a:ext cx="4180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200">
                <a:solidFill>
                  <a:srgbClr val="5492CD"/>
                </a:solidFill>
                <a:latin typeface="Arial Narrow"/>
                <a:ea typeface="Arial Narrow"/>
                <a:cs typeface="Arial Narrow"/>
                <a:sym typeface="Arial Narrow"/>
              </a:rPr>
              <a:t>WORKING GROUP</a:t>
            </a:r>
            <a:r>
              <a:rPr lang="en-GB" sz="1200" b="0">
                <a:solidFill>
                  <a:srgbClr val="5492CD"/>
                </a:solidFill>
                <a:latin typeface="Arial Narrow"/>
                <a:ea typeface="Arial Narrow"/>
                <a:cs typeface="Arial Narrow"/>
                <a:sym typeface="Arial Narrow"/>
              </a:rPr>
              <a:t> III – MITIGATION OF CLIMATE CHANGE</a:t>
            </a:r>
            <a:endParaRPr sz="1733">
              <a:solidFill>
                <a:srgbClr val="5492CD"/>
              </a:solidFill>
            </a:endParaRPr>
          </a:p>
        </p:txBody>
      </p:sp>
      <p:sp>
        <p:nvSpPr>
          <p:cNvPr id="14" name="Google Shape;14;p31"/>
          <p:cNvSpPr/>
          <p:nvPr/>
        </p:nvSpPr>
        <p:spPr>
          <a:xfrm>
            <a:off x="7867" y="7867"/>
            <a:ext cx="94400" cy="636400"/>
          </a:xfrm>
          <a:prstGeom prst="rect">
            <a:avLst/>
          </a:prstGeom>
          <a:solidFill>
            <a:srgbClr val="5492CD"/>
          </a:solidFill>
          <a:ln w="9525" cap="flat" cmpd="sng">
            <a:solidFill>
              <a:srgbClr val="5492C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3338344"/>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4">
          <p15:clr>
            <a:srgbClr val="EA4335"/>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CH" dirty="0"/>
              <a:t>Cliquez et modifiez le titre</a:t>
            </a:r>
            <a:endParaRPr lang="fr-FR" dirty="0"/>
          </a:p>
        </p:txBody>
      </p:sp>
      <p:sp>
        <p:nvSpPr>
          <p:cNvPr id="3" name="Espace réservé du texte 2"/>
          <p:cNvSpPr>
            <a:spLocks noGrp="1"/>
          </p:cNvSpPr>
          <p:nvPr>
            <p:ph type="body" idx="1"/>
          </p:nvPr>
        </p:nvSpPr>
        <p:spPr>
          <a:xfrm>
            <a:off x="609600" y="1512611"/>
            <a:ext cx="10972800" cy="4319719"/>
          </a:xfrm>
          <a:prstGeom prst="rect">
            <a:avLst/>
          </a:prstGeom>
        </p:spPr>
        <p:txBody>
          <a:bodyPr vert="horz" lIns="91440" tIns="45720" rIns="91440" bIns="4572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Tree>
    <p:extLst>
      <p:ext uri="{BB962C8B-B14F-4D97-AF65-F5344CB8AC3E}">
        <p14:creationId xmlns:p14="http://schemas.microsoft.com/office/powerpoint/2010/main" val="342609011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hf hdr="0" ftr="0" dt="0"/>
  <p:txStyles>
    <p:titleStyle>
      <a:lvl1pPr algn="l" defTabSz="609585" rtl="0" eaLnBrk="1" latinLnBrk="0" hangingPunct="1">
        <a:spcBef>
          <a:spcPct val="0"/>
        </a:spcBef>
        <a:buNone/>
        <a:defRPr sz="4800" b="1" kern="1200" cap="all">
          <a:solidFill>
            <a:schemeClr val="tx2"/>
          </a:solidFill>
          <a:latin typeface="Arial"/>
          <a:ea typeface="+mj-ea"/>
          <a:cs typeface="+mj-cs"/>
        </a:defRPr>
      </a:lvl1pPr>
    </p:titleStyle>
    <p:bodyStyle>
      <a:lvl1pPr marL="457189" indent="-457189" algn="l" defTabSz="609585" rtl="0" eaLnBrk="1" latinLnBrk="0" hangingPunct="1">
        <a:spcBef>
          <a:spcPct val="20000"/>
        </a:spcBef>
        <a:buClr>
          <a:schemeClr val="bg2"/>
        </a:buClr>
        <a:buFont typeface="Arial"/>
        <a:buChar char="•"/>
        <a:defRPr sz="4000" kern="1200">
          <a:solidFill>
            <a:schemeClr val="tx1"/>
          </a:solidFill>
          <a:latin typeface="+mn-lt"/>
          <a:ea typeface="+mn-ea"/>
          <a:cs typeface="+mn-cs"/>
        </a:defRPr>
      </a:lvl1pPr>
      <a:lvl2pPr marL="990575" indent="-380990" algn="l" defTabSz="609585" rtl="0" eaLnBrk="1" latinLnBrk="0" hangingPunct="1">
        <a:spcBef>
          <a:spcPct val="20000"/>
        </a:spcBef>
        <a:buClr>
          <a:schemeClr val="bg2"/>
        </a:buClr>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Clr>
          <a:schemeClr val="bg2"/>
        </a:buClr>
        <a:buSzPct val="90000"/>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Clr>
          <a:schemeClr val="bg2"/>
        </a:buClr>
        <a:buFont typeface="Arial"/>
        <a:buChar char="•"/>
        <a:defRPr sz="1867" kern="1200">
          <a:solidFill>
            <a:schemeClr val="tx1"/>
          </a:solidFill>
          <a:latin typeface="+mn-lt"/>
          <a:ea typeface="+mn-ea"/>
          <a:cs typeface="+mn-cs"/>
        </a:defRPr>
      </a:lvl4pPr>
      <a:lvl5pPr marL="2743131" indent="-304792" algn="l" defTabSz="609585" rtl="0" eaLnBrk="1" latinLnBrk="0" hangingPunct="1">
        <a:spcBef>
          <a:spcPct val="20000"/>
        </a:spcBef>
        <a:buClr>
          <a:schemeClr val="bg2"/>
        </a:buClr>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body" idx="1"/>
          </p:nvPr>
        </p:nvSpPr>
        <p:spPr>
          <a:xfrm>
            <a:off x="434623" y="1600207"/>
            <a:ext cx="10972800" cy="4923600"/>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1pPr>
            <a:lvl2pPr marL="914400" marR="0" lvl="1"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2pPr>
            <a:lvl3pPr marL="1371600" marR="0" lvl="2"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3pPr>
            <a:lvl4pPr marL="1828800" marR="0" lvl="3"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4pPr>
            <a:lvl5pPr marL="2286000" marR="0" lvl="4"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5pPr>
            <a:lvl6pPr marL="2743200" marR="0" lvl="5"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6pPr>
            <a:lvl7pPr marL="3200400" marR="0" lvl="6"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7pPr>
            <a:lvl8pPr marL="3657600" marR="0" lvl="7"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8pPr>
            <a:lvl9pPr marL="4114800" marR="0" lvl="8"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9pPr>
          </a:lstStyle>
          <a:p>
            <a:endParaRPr/>
          </a:p>
        </p:txBody>
      </p:sp>
      <p:pic>
        <p:nvPicPr>
          <p:cNvPr id="11" name="Google Shape;11;p31"/>
          <p:cNvPicPr preferRelativeResize="0"/>
          <p:nvPr/>
        </p:nvPicPr>
        <p:blipFill rotWithShape="1">
          <a:blip r:embed="rId15">
            <a:alphaModFix/>
          </a:blip>
          <a:srcRect l="-232446" t="-40639" b="-11567"/>
          <a:stretch/>
        </p:blipFill>
        <p:spPr>
          <a:xfrm>
            <a:off x="7832377" y="5"/>
            <a:ext cx="3867548" cy="698176"/>
          </a:xfrm>
          <a:prstGeom prst="rect">
            <a:avLst/>
          </a:prstGeom>
          <a:noFill/>
          <a:ln>
            <a:noFill/>
          </a:ln>
        </p:spPr>
      </p:pic>
      <p:sp>
        <p:nvSpPr>
          <p:cNvPr id="12" name="Google Shape;12;p31"/>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rgbClr val="5492CD"/>
                </a:solidFill>
                <a:latin typeface="Arial"/>
                <a:ea typeface="Arial"/>
                <a:cs typeface="Arial"/>
                <a:sym typeface="Arial"/>
              </a:rPr>
              <a:t>S</a:t>
            </a:r>
            <a:r>
              <a:rPr lang="en-GB" sz="2400" b="1">
                <a:solidFill>
                  <a:srgbClr val="5492CD"/>
                </a:solidFill>
              </a:rPr>
              <a:t>ixth</a:t>
            </a:r>
            <a:r>
              <a:rPr lang="en-GB" sz="1867" b="1">
                <a:solidFill>
                  <a:srgbClr val="5492CD"/>
                </a:solidFill>
                <a:latin typeface="Arial"/>
                <a:ea typeface="Arial"/>
                <a:cs typeface="Arial"/>
                <a:sym typeface="Arial"/>
              </a:rPr>
              <a:t> A</a:t>
            </a:r>
            <a:r>
              <a:rPr lang="en-GB" sz="2400" b="1">
                <a:solidFill>
                  <a:srgbClr val="5492CD"/>
                </a:solidFill>
              </a:rPr>
              <a:t>ssessment</a:t>
            </a:r>
            <a:r>
              <a:rPr lang="en-GB" sz="1867" b="1">
                <a:solidFill>
                  <a:srgbClr val="5492CD"/>
                </a:solidFill>
                <a:latin typeface="Arial"/>
                <a:ea typeface="Arial"/>
                <a:cs typeface="Arial"/>
                <a:sym typeface="Arial"/>
              </a:rPr>
              <a:t> R</a:t>
            </a:r>
            <a:r>
              <a:rPr lang="en-GB" sz="2400" b="1">
                <a:solidFill>
                  <a:srgbClr val="5492CD"/>
                </a:solidFill>
              </a:rPr>
              <a:t>eport</a:t>
            </a:r>
            <a:endParaRPr sz="2400">
              <a:solidFill>
                <a:srgbClr val="5492CD"/>
              </a:solidFill>
            </a:endParaRPr>
          </a:p>
        </p:txBody>
      </p:sp>
      <p:sp>
        <p:nvSpPr>
          <p:cNvPr id="13" name="Google Shape;13;p31"/>
          <p:cNvSpPr txBox="1"/>
          <p:nvPr/>
        </p:nvSpPr>
        <p:spPr>
          <a:xfrm>
            <a:off x="345033" y="370933"/>
            <a:ext cx="4180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200">
                <a:solidFill>
                  <a:srgbClr val="5492CD"/>
                </a:solidFill>
                <a:latin typeface="Arial Narrow"/>
                <a:ea typeface="Arial Narrow"/>
                <a:cs typeface="Arial Narrow"/>
                <a:sym typeface="Arial Narrow"/>
              </a:rPr>
              <a:t>WORKING GROUP</a:t>
            </a:r>
            <a:r>
              <a:rPr lang="en-GB" sz="1200" b="0">
                <a:solidFill>
                  <a:srgbClr val="5492CD"/>
                </a:solidFill>
                <a:latin typeface="Arial Narrow"/>
                <a:ea typeface="Arial Narrow"/>
                <a:cs typeface="Arial Narrow"/>
                <a:sym typeface="Arial Narrow"/>
              </a:rPr>
              <a:t> III – MITIGATION OF CLIMATE CHANGE</a:t>
            </a:r>
            <a:endParaRPr sz="1733">
              <a:solidFill>
                <a:srgbClr val="5492CD"/>
              </a:solidFill>
            </a:endParaRPr>
          </a:p>
        </p:txBody>
      </p:sp>
      <p:sp>
        <p:nvSpPr>
          <p:cNvPr id="14" name="Google Shape;14;p31"/>
          <p:cNvSpPr/>
          <p:nvPr/>
        </p:nvSpPr>
        <p:spPr>
          <a:xfrm>
            <a:off x="7867" y="7867"/>
            <a:ext cx="94400" cy="636400"/>
          </a:xfrm>
          <a:prstGeom prst="rect">
            <a:avLst/>
          </a:prstGeom>
          <a:solidFill>
            <a:srgbClr val="5492CD"/>
          </a:solidFill>
          <a:ln w="9525" cap="flat" cmpd="sng">
            <a:solidFill>
              <a:srgbClr val="5492C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10440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06" r:id="rId13"/>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4">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434623" y="274639"/>
            <a:ext cx="10972800" cy="1143000"/>
          </a:xfrm>
          <a:prstGeom prst="rect">
            <a:avLst/>
          </a:prstGeom>
        </p:spPr>
        <p:txBody>
          <a:bodyPr vert="horz" lIns="91430" tIns="0" rIns="91430" bIns="0" rtlCol="0" anchor="t" anchorCtr="0">
            <a:normAutofit/>
          </a:bodyPr>
          <a:lstStyle/>
          <a:p>
            <a:pPr>
              <a:defRPr/>
            </a:pPr>
            <a:r>
              <a:rPr lang="en-US"/>
              <a:t>Click to edit Master title style</a:t>
            </a:r>
            <a:endParaRPr/>
          </a:p>
        </p:txBody>
      </p:sp>
      <p:sp>
        <p:nvSpPr>
          <p:cNvPr id="5" name="Text Placeholder 2"/>
          <p:cNvSpPr>
            <a:spLocks noGrp="1"/>
          </p:cNvSpPr>
          <p:nvPr>
            <p:ph type="body" idx="1"/>
          </p:nvPr>
        </p:nvSpPr>
        <p:spPr bwMode="auto">
          <a:xfrm>
            <a:off x="434623" y="1600207"/>
            <a:ext cx="10972800" cy="4923539"/>
          </a:xfrm>
          <a:prstGeom prst="rect">
            <a:avLst/>
          </a:prstGeom>
        </p:spPr>
        <p:txBody>
          <a:bodyPr vert="horz" lIns="91430" tIns="45715" rIns="91430" bIns="45715"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Rectangle 3"/>
          <p:cNvSpPr/>
          <p:nvPr userDrawn="1"/>
        </p:nvSpPr>
        <p:spPr bwMode="auto">
          <a:xfrm>
            <a:off x="0" y="0"/>
            <a:ext cx="12192000" cy="741877"/>
          </a:xfrm>
          <a:prstGeom prst="rect">
            <a:avLst/>
          </a:pr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p>
        </p:txBody>
      </p:sp>
      <p:sp>
        <p:nvSpPr>
          <p:cNvPr id="7" name="Text Placeholder 6"/>
          <p:cNvSpPr>
            <a:spLocks noAdjustHandles="1"/>
          </p:cNvSpPr>
          <p:nvPr userDrawn="1"/>
        </p:nvSpPr>
        <p:spPr bwMode="auto">
          <a:xfrm>
            <a:off x="345018" y="129755"/>
            <a:ext cx="4035837" cy="415620"/>
          </a:xfrm>
          <a:prstGeom prst="rect">
            <a:avLst/>
          </a:prstGeom>
        </p:spPr>
        <p:txBody>
          <a:bodyPr>
            <a:noAutofit/>
          </a:bodyPr>
          <a:lstStyle>
            <a:lvl1pPr marL="0" indent="0" algn="l" defTabSz="257129">
              <a:lnSpc>
                <a:spcPts val="1350"/>
              </a:lnSpc>
              <a:spcBef>
                <a:spcPts val="450"/>
              </a:spcBef>
              <a:spcAft>
                <a:spcPts val="900"/>
              </a:spcAft>
              <a:buClr>
                <a:srgbClr val="007DBA"/>
              </a:buClr>
              <a:buFontTx/>
              <a:buNone/>
              <a:defRPr sz="1300" b="1">
                <a:solidFill>
                  <a:schemeClr val="bg1"/>
                </a:solidFill>
                <a:latin typeface="Arial"/>
                <a:ea typeface="+mn-ea"/>
                <a:cs typeface="Arial"/>
              </a:defRPr>
            </a:lvl1pPr>
            <a:lvl2pPr marL="379476"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2pPr>
            <a:lvl3pPr marL="758952"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3pPr>
            <a:lvl4pPr marL="1138428"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4pPr>
            <a:lvl5pPr marL="1517904"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defRPr/>
            </a:pPr>
            <a:r>
              <a:rPr lang="en-US" sz="1867"/>
              <a:t>SIXTH ASSESSMENT REPORT</a:t>
            </a:r>
            <a:endParaRPr sz="1733"/>
          </a:p>
        </p:txBody>
      </p:sp>
      <p:sp>
        <p:nvSpPr>
          <p:cNvPr id="8" name="Text Placeholder 6"/>
          <p:cNvSpPr>
            <a:spLocks noAdjustHandles="1"/>
          </p:cNvSpPr>
          <p:nvPr userDrawn="1"/>
        </p:nvSpPr>
        <p:spPr bwMode="auto">
          <a:xfrm>
            <a:off x="345018" y="370927"/>
            <a:ext cx="4035837" cy="415620"/>
          </a:xfrm>
          <a:prstGeom prst="rect">
            <a:avLst/>
          </a:prstGeom>
        </p:spPr>
        <p:txBody>
          <a:bodyPr>
            <a:noAutofit/>
          </a:bodyPr>
          <a:lstStyle>
            <a:lvl1pPr marL="0" indent="0" algn="l" defTabSz="257129">
              <a:lnSpc>
                <a:spcPts val="1350"/>
              </a:lnSpc>
              <a:spcBef>
                <a:spcPts val="450"/>
              </a:spcBef>
              <a:spcAft>
                <a:spcPts val="900"/>
              </a:spcAft>
              <a:buClr>
                <a:srgbClr val="007DBA"/>
              </a:buClr>
              <a:buFontTx/>
              <a:buNone/>
              <a:defRPr sz="900" b="0">
                <a:solidFill>
                  <a:schemeClr val="bg1"/>
                </a:solidFill>
                <a:latin typeface="Arial Narrow"/>
                <a:ea typeface="+mn-ea"/>
                <a:cs typeface="Arial Narrow"/>
              </a:defRPr>
            </a:lvl1pPr>
            <a:lvl2pPr marL="379476"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2pPr>
            <a:lvl3pPr marL="758952"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3pPr>
            <a:lvl4pPr marL="1138428"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4pPr>
            <a:lvl5pPr marL="1517904"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defRPr/>
            </a:pPr>
            <a:r>
              <a:rPr lang="en-US" sz="1333"/>
              <a:t>Working Group I – The Physical Science Basis</a:t>
            </a:r>
            <a:endParaRPr sz="1200"/>
          </a:p>
        </p:txBody>
      </p:sp>
      <p:pic>
        <p:nvPicPr>
          <p:cNvPr id="9" name="Picture 7"/>
          <p:cNvPicPr>
            <a:picLocks noChangeAspect="1"/>
          </p:cNvPicPr>
          <p:nvPr userDrawn="1"/>
        </p:nvPicPr>
        <p:blipFill>
          <a:blip r:embed="rId11"/>
          <a:stretch/>
        </p:blipFill>
        <p:spPr bwMode="auto">
          <a:xfrm>
            <a:off x="9915053" y="5223"/>
            <a:ext cx="2276947" cy="74168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extrusionOk="0">
                <a:moveTo>
                  <a:pt x="569977" y="0"/>
                </a:moveTo>
                <a:lnTo>
                  <a:pt x="1707710" y="0"/>
                </a:lnTo>
                <a:lnTo>
                  <a:pt x="1707710" y="556260"/>
                </a:lnTo>
                <a:lnTo>
                  <a:pt x="0" y="556260"/>
                </a:lnTo>
                <a:close/>
              </a:path>
            </a:pathLst>
          </a:custGeom>
        </p:spPr>
      </p:pic>
      <p:sp>
        <p:nvSpPr>
          <p:cNvPr id="10" name="Freeform 8"/>
          <p:cNvSpPr/>
          <p:nvPr userDrawn="1"/>
        </p:nvSpPr>
        <p:spPr bwMode="auto">
          <a:xfrm flipH="1">
            <a:off x="9640900"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400"/>
          </a:p>
        </p:txBody>
      </p:sp>
      <p:pic>
        <p:nvPicPr>
          <p:cNvPr id="11" name="Picture 9"/>
          <p:cNvPicPr>
            <a:picLocks noChangeAspect="1"/>
          </p:cNvPicPr>
          <p:nvPr userDrawn="1"/>
        </p:nvPicPr>
        <p:blipFill>
          <a:blip r:embed="rId12"/>
          <a:stretch/>
        </p:blipFill>
        <p:spPr bwMode="auto">
          <a:xfrm>
            <a:off x="5877377" y="2906"/>
            <a:ext cx="3867543" cy="698177"/>
          </a:xfrm>
          <a:prstGeom prst="rect">
            <a:avLst/>
          </a:prstGeom>
        </p:spPr>
      </p:pic>
    </p:spTree>
    <p:extLst>
      <p:ext uri="{BB962C8B-B14F-4D97-AF65-F5344CB8AC3E}">
        <p14:creationId xmlns:p14="http://schemas.microsoft.com/office/powerpoint/2010/main" val="35644729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hdr="0" ftr="0" dt="0"/>
  <p:txStyles>
    <p:titleStyle>
      <a:lvl1pPr algn="l" defTabSz="342830">
        <a:spcBef>
          <a:spcPts val="0"/>
        </a:spcBef>
        <a:buNone/>
        <a:defRPr sz="2467">
          <a:solidFill>
            <a:srgbClr val="003466"/>
          </a:solidFill>
          <a:latin typeface="Arial"/>
          <a:ea typeface="+mj-ea"/>
          <a:cs typeface="Arial"/>
        </a:defRPr>
      </a:lvl1pPr>
    </p:titleStyle>
    <p:bodyStyle>
      <a:lvl1pPr marL="257122" indent="-257122" algn="l" defTabSz="342830">
        <a:spcBef>
          <a:spcPts val="0"/>
        </a:spcBef>
        <a:buClr>
          <a:srgbClr val="007DBA"/>
        </a:buClr>
        <a:buFont typeface="Arial"/>
        <a:buChar char="•"/>
        <a:defRPr sz="1867">
          <a:solidFill>
            <a:srgbClr val="007DBA"/>
          </a:solidFill>
          <a:latin typeface="Arial"/>
          <a:ea typeface="+mn-ea"/>
          <a:cs typeface="Arial"/>
        </a:defRPr>
      </a:lvl1pPr>
      <a:lvl2pPr marL="557097" indent="-214269" algn="l" defTabSz="342830">
        <a:spcBef>
          <a:spcPts val="0"/>
        </a:spcBef>
        <a:buClr>
          <a:srgbClr val="007DBA"/>
        </a:buClr>
        <a:buFont typeface="Arial"/>
        <a:buChar char="•"/>
        <a:defRPr sz="1867">
          <a:solidFill>
            <a:srgbClr val="007DBA"/>
          </a:solidFill>
          <a:latin typeface="Arial"/>
          <a:ea typeface="+mn-ea"/>
          <a:cs typeface="Arial"/>
        </a:defRPr>
      </a:lvl2pPr>
      <a:lvl3pPr marL="857075" indent="-171416" algn="l" defTabSz="342830">
        <a:spcBef>
          <a:spcPts val="0"/>
        </a:spcBef>
        <a:buClr>
          <a:srgbClr val="007DBA"/>
        </a:buClr>
        <a:buFont typeface="Arial"/>
        <a:buChar char="•"/>
        <a:defRPr sz="1867">
          <a:solidFill>
            <a:srgbClr val="007DBA"/>
          </a:solidFill>
          <a:latin typeface="Arial"/>
          <a:ea typeface="+mn-ea"/>
          <a:cs typeface="Arial"/>
        </a:defRPr>
      </a:lvl3pPr>
      <a:lvl4pPr marL="1199903" indent="-171416" algn="l" defTabSz="342830">
        <a:spcBef>
          <a:spcPts val="0"/>
        </a:spcBef>
        <a:buClr>
          <a:srgbClr val="007DBA"/>
        </a:buClr>
        <a:buFont typeface="Arial"/>
        <a:buChar char="•"/>
        <a:defRPr sz="1867">
          <a:solidFill>
            <a:srgbClr val="007DBA"/>
          </a:solidFill>
          <a:latin typeface="Arial"/>
          <a:ea typeface="+mn-ea"/>
          <a:cs typeface="Arial"/>
        </a:defRPr>
      </a:lvl4pPr>
      <a:lvl5pPr marL="1542732" indent="-171416" algn="l" defTabSz="342830">
        <a:spcBef>
          <a:spcPts val="0"/>
        </a:spcBef>
        <a:buClr>
          <a:srgbClr val="007DBA"/>
        </a:buClr>
        <a:buFont typeface="Arial"/>
        <a:buChar char="•"/>
        <a:defRPr sz="1867">
          <a:solidFill>
            <a:srgbClr val="007DBA"/>
          </a:solidFill>
          <a:latin typeface="Arial"/>
          <a:ea typeface="+mn-ea"/>
          <a:cs typeface="Arial"/>
        </a:defRPr>
      </a:lvl5pPr>
      <a:lvl6pPr marL="1885562" indent="-171416" algn="l" defTabSz="342830">
        <a:spcBef>
          <a:spcPts val="0"/>
        </a:spcBef>
        <a:buFont typeface="Arial"/>
        <a:buChar char="•"/>
        <a:defRPr sz="1533">
          <a:solidFill>
            <a:schemeClr val="tx1"/>
          </a:solidFill>
          <a:latin typeface="+mn-lt"/>
          <a:ea typeface="+mn-ea"/>
          <a:cs typeface="+mn-cs"/>
        </a:defRPr>
      </a:lvl6pPr>
      <a:lvl7pPr marL="2228391" indent="-171416" algn="l" defTabSz="342830">
        <a:spcBef>
          <a:spcPts val="0"/>
        </a:spcBef>
        <a:buFont typeface="Arial"/>
        <a:buChar char="•"/>
        <a:defRPr sz="1533">
          <a:solidFill>
            <a:schemeClr val="tx1"/>
          </a:solidFill>
          <a:latin typeface="+mn-lt"/>
          <a:ea typeface="+mn-ea"/>
          <a:cs typeface="+mn-cs"/>
        </a:defRPr>
      </a:lvl7pPr>
      <a:lvl8pPr marL="2571221" indent="-171416" algn="l" defTabSz="342830">
        <a:spcBef>
          <a:spcPts val="0"/>
        </a:spcBef>
        <a:buFont typeface="Arial"/>
        <a:buChar char="•"/>
        <a:defRPr sz="1533">
          <a:solidFill>
            <a:schemeClr val="tx1"/>
          </a:solidFill>
          <a:latin typeface="+mn-lt"/>
          <a:ea typeface="+mn-ea"/>
          <a:cs typeface="+mn-cs"/>
        </a:defRPr>
      </a:lvl8pPr>
      <a:lvl9pPr marL="2914050" indent="-171416" algn="l" defTabSz="342830">
        <a:spcBef>
          <a:spcPts val="0"/>
        </a:spcBef>
        <a:buFont typeface="Arial"/>
        <a:buChar char="•"/>
        <a:defRPr sz="1533">
          <a:solidFill>
            <a:schemeClr val="tx1"/>
          </a:solidFill>
          <a:latin typeface="+mn-lt"/>
          <a:ea typeface="+mn-ea"/>
          <a:cs typeface="+mn-cs"/>
        </a:defRPr>
      </a:lvl9pPr>
    </p:bodyStyle>
    <p:otherStyle>
      <a:defPPr>
        <a:defRPr lang="en-US"/>
      </a:defPPr>
      <a:lvl1pPr marL="0" algn="l" defTabSz="342830">
        <a:defRPr sz="1333">
          <a:solidFill>
            <a:schemeClr val="tx1"/>
          </a:solidFill>
          <a:latin typeface="+mn-lt"/>
          <a:ea typeface="+mn-ea"/>
          <a:cs typeface="+mn-cs"/>
        </a:defRPr>
      </a:lvl1pPr>
      <a:lvl2pPr marL="342830" algn="l" defTabSz="342830">
        <a:defRPr sz="1333">
          <a:solidFill>
            <a:schemeClr val="tx1"/>
          </a:solidFill>
          <a:latin typeface="+mn-lt"/>
          <a:ea typeface="+mn-ea"/>
          <a:cs typeface="+mn-cs"/>
        </a:defRPr>
      </a:lvl2pPr>
      <a:lvl3pPr marL="685662" algn="l" defTabSz="342830">
        <a:defRPr sz="1333">
          <a:solidFill>
            <a:schemeClr val="tx1"/>
          </a:solidFill>
          <a:latin typeface="+mn-lt"/>
          <a:ea typeface="+mn-ea"/>
          <a:cs typeface="+mn-cs"/>
        </a:defRPr>
      </a:lvl3pPr>
      <a:lvl4pPr marL="1028489" algn="l" defTabSz="342830">
        <a:defRPr sz="1333">
          <a:solidFill>
            <a:schemeClr val="tx1"/>
          </a:solidFill>
          <a:latin typeface="+mn-lt"/>
          <a:ea typeface="+mn-ea"/>
          <a:cs typeface="+mn-cs"/>
        </a:defRPr>
      </a:lvl4pPr>
      <a:lvl5pPr marL="1371316" algn="l" defTabSz="342830">
        <a:defRPr sz="1333">
          <a:solidFill>
            <a:schemeClr val="tx1"/>
          </a:solidFill>
          <a:latin typeface="+mn-lt"/>
          <a:ea typeface="+mn-ea"/>
          <a:cs typeface="+mn-cs"/>
        </a:defRPr>
      </a:lvl5pPr>
      <a:lvl6pPr marL="1714146" algn="l" defTabSz="342830">
        <a:defRPr sz="1333">
          <a:solidFill>
            <a:schemeClr val="tx1"/>
          </a:solidFill>
          <a:latin typeface="+mn-lt"/>
          <a:ea typeface="+mn-ea"/>
          <a:cs typeface="+mn-cs"/>
        </a:defRPr>
      </a:lvl6pPr>
      <a:lvl7pPr marL="2056975" algn="l" defTabSz="342830">
        <a:defRPr sz="1333">
          <a:solidFill>
            <a:schemeClr val="tx1"/>
          </a:solidFill>
          <a:latin typeface="+mn-lt"/>
          <a:ea typeface="+mn-ea"/>
          <a:cs typeface="+mn-cs"/>
        </a:defRPr>
      </a:lvl7pPr>
      <a:lvl8pPr marL="2399805" algn="l" defTabSz="342830">
        <a:defRPr sz="1333">
          <a:solidFill>
            <a:schemeClr val="tx1"/>
          </a:solidFill>
          <a:latin typeface="+mn-lt"/>
          <a:ea typeface="+mn-ea"/>
          <a:cs typeface="+mn-cs"/>
        </a:defRPr>
      </a:lvl8pPr>
      <a:lvl9pPr marL="2742634" algn="l" defTabSz="342830">
        <a:defRPr sz="1333">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1pPr>
            <a:lvl2pPr lvl="1">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1600"/>
              </a:spcBef>
              <a:spcAft>
                <a:spcPts val="160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8613385"/>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6F6F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1"/>
            <a:ext cx="12192000" cy="745065"/>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28495" y="776465"/>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8495" y="2137323"/>
            <a:ext cx="11358032"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877377" y="2906"/>
            <a:ext cx="3867543" cy="698177"/>
          </a:xfrm>
          <a:prstGeom prst="rect">
            <a:avLst/>
          </a:prstGeom>
          <a:effectLst/>
        </p:spPr>
      </p:pic>
      <p:pic>
        <p:nvPicPr>
          <p:cNvPr id="7" name="Grafik 6">
            <a:extLst>
              <a:ext uri="{FF2B5EF4-FFF2-40B4-BE49-F238E27FC236}">
                <a16:creationId xmlns:a16="http://schemas.microsoft.com/office/drawing/2014/main" id="{7A45C4C5-1592-284C-BA92-FB20E1D6065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9940845" y="-4234"/>
            <a:ext cx="2248908" cy="749300"/>
          </a:xfrm>
          <a:prstGeom prst="rect">
            <a:avLst/>
          </a:prstGeom>
        </p:spPr>
      </p:pic>
      <p:sp>
        <p:nvSpPr>
          <p:cNvPr id="16" name="Freeform 15">
            <a:extLst>
              <a:ext uri="{FF2B5EF4-FFF2-40B4-BE49-F238E27FC236}">
                <a16:creationId xmlns:a16="http://schemas.microsoft.com/office/drawing/2014/main" id="{1394E7F0-A394-BF4F-A3BA-249726544DFF}"/>
              </a:ext>
            </a:extLst>
          </p:cNvPr>
          <p:cNvSpPr/>
          <p:nvPr userDrawn="1"/>
        </p:nvSpPr>
        <p:spPr>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345018" y="129755"/>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867" dirty="0"/>
              <a:t>SIXTH ASSESSMENT REPORT</a:t>
            </a:r>
          </a:p>
        </p:txBody>
      </p:sp>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345018" y="370927"/>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333" dirty="0"/>
              <a:t>Working Group II – Impacts, Adaptation and Vulnerability</a:t>
            </a:r>
          </a:p>
        </p:txBody>
      </p:sp>
    </p:spTree>
    <p:extLst>
      <p:ext uri="{BB962C8B-B14F-4D97-AF65-F5344CB8AC3E}">
        <p14:creationId xmlns:p14="http://schemas.microsoft.com/office/powerpoint/2010/main" val="40128009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5" r:id="rId19"/>
    <p:sldLayoutId id="2147483716" r:id="rId20"/>
  </p:sldLayoutIdLst>
  <p:hf hdr="0" ftr="0" dt="0"/>
  <p:txStyles>
    <p:titleStyle>
      <a:lvl1pPr algn="l" defTabSz="342830" rtl="0" eaLnBrk="1" latinLnBrk="0" hangingPunct="1">
        <a:lnSpc>
          <a:spcPts val="2251"/>
        </a:lnSpc>
        <a:spcBef>
          <a:spcPct val="0"/>
        </a:spcBef>
        <a:buNone/>
        <a:defRPr sz="3200" b="1" kern="1200" baseline="0">
          <a:solidFill>
            <a:srgbClr val="003466"/>
          </a:solidFill>
          <a:latin typeface="Arial" panose="020B0604020202020204" pitchFamily="34" charset="0"/>
          <a:ea typeface="+mj-ea"/>
          <a:cs typeface="Arial" panose="020B0604020202020204" pitchFamily="34" charset="0"/>
        </a:defRPr>
      </a:lvl1pPr>
    </p:titleStyle>
    <p:bodyStyle>
      <a:lvl1pPr marL="257122" indent="-257122"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1pPr>
      <a:lvl2pPr marL="557097" indent="-214269"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2pPr>
      <a:lvl3pPr marL="857075"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3pPr>
      <a:lvl4pPr marL="1199903"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4pPr>
      <a:lvl5pPr marL="1542732"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5pPr>
      <a:lvl6pPr marL="1885562" indent="-171416" algn="l" defTabSz="342830" rtl="0" eaLnBrk="1" latinLnBrk="0" hangingPunct="1">
        <a:spcBef>
          <a:spcPct val="20000"/>
        </a:spcBef>
        <a:buFont typeface="Arial"/>
        <a:buChar char="•"/>
        <a:defRPr sz="1500" kern="1200">
          <a:solidFill>
            <a:schemeClr val="tx1"/>
          </a:solidFill>
          <a:latin typeface="+mn-lt"/>
          <a:ea typeface="+mn-ea"/>
          <a:cs typeface="+mn-cs"/>
        </a:defRPr>
      </a:lvl6pPr>
      <a:lvl7pPr marL="2228391" indent="-171416" algn="l" defTabSz="342830" rtl="0" eaLnBrk="1" latinLnBrk="0" hangingPunct="1">
        <a:spcBef>
          <a:spcPct val="20000"/>
        </a:spcBef>
        <a:buFont typeface="Arial"/>
        <a:buChar char="•"/>
        <a:defRPr sz="1500" kern="1200">
          <a:solidFill>
            <a:schemeClr val="tx1"/>
          </a:solidFill>
          <a:latin typeface="+mn-lt"/>
          <a:ea typeface="+mn-ea"/>
          <a:cs typeface="+mn-cs"/>
        </a:defRPr>
      </a:lvl7pPr>
      <a:lvl8pPr marL="2571221" indent="-171416" algn="l" defTabSz="342830" rtl="0" eaLnBrk="1" latinLnBrk="0" hangingPunct="1">
        <a:spcBef>
          <a:spcPct val="20000"/>
        </a:spcBef>
        <a:buFont typeface="Arial"/>
        <a:buChar char="•"/>
        <a:defRPr sz="1500" kern="1200">
          <a:solidFill>
            <a:schemeClr val="tx1"/>
          </a:solidFill>
          <a:latin typeface="+mn-lt"/>
          <a:ea typeface="+mn-ea"/>
          <a:cs typeface="+mn-cs"/>
        </a:defRPr>
      </a:lvl8pPr>
      <a:lvl9pPr marL="2914050" indent="-171416" algn="l" defTabSz="34283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30" rtl="0" eaLnBrk="1" latinLnBrk="0" hangingPunct="1">
        <a:defRPr sz="1351" kern="1200">
          <a:solidFill>
            <a:schemeClr val="tx1"/>
          </a:solidFill>
          <a:latin typeface="+mn-lt"/>
          <a:ea typeface="+mn-ea"/>
          <a:cs typeface="+mn-cs"/>
        </a:defRPr>
      </a:lvl1pPr>
      <a:lvl2pPr marL="342830" algn="l" defTabSz="342830" rtl="0" eaLnBrk="1" latinLnBrk="0" hangingPunct="1">
        <a:defRPr sz="1351" kern="1200">
          <a:solidFill>
            <a:schemeClr val="tx1"/>
          </a:solidFill>
          <a:latin typeface="+mn-lt"/>
          <a:ea typeface="+mn-ea"/>
          <a:cs typeface="+mn-cs"/>
        </a:defRPr>
      </a:lvl2pPr>
      <a:lvl3pPr marL="685662" algn="l" defTabSz="342830" rtl="0" eaLnBrk="1" latinLnBrk="0" hangingPunct="1">
        <a:defRPr sz="1351" kern="1200">
          <a:solidFill>
            <a:schemeClr val="tx1"/>
          </a:solidFill>
          <a:latin typeface="+mn-lt"/>
          <a:ea typeface="+mn-ea"/>
          <a:cs typeface="+mn-cs"/>
        </a:defRPr>
      </a:lvl3pPr>
      <a:lvl4pPr marL="1028489" algn="l" defTabSz="342830" rtl="0" eaLnBrk="1" latinLnBrk="0" hangingPunct="1">
        <a:defRPr sz="1351" kern="1200">
          <a:solidFill>
            <a:schemeClr val="tx1"/>
          </a:solidFill>
          <a:latin typeface="+mn-lt"/>
          <a:ea typeface="+mn-ea"/>
          <a:cs typeface="+mn-cs"/>
        </a:defRPr>
      </a:lvl4pPr>
      <a:lvl5pPr marL="1371318" algn="l" defTabSz="342830" rtl="0" eaLnBrk="1" latinLnBrk="0" hangingPunct="1">
        <a:defRPr sz="1351" kern="1200">
          <a:solidFill>
            <a:schemeClr val="tx1"/>
          </a:solidFill>
          <a:latin typeface="+mn-lt"/>
          <a:ea typeface="+mn-ea"/>
          <a:cs typeface="+mn-cs"/>
        </a:defRPr>
      </a:lvl5pPr>
      <a:lvl6pPr marL="1714146" algn="l" defTabSz="342830" rtl="0" eaLnBrk="1" latinLnBrk="0" hangingPunct="1">
        <a:defRPr sz="1351" kern="1200">
          <a:solidFill>
            <a:schemeClr val="tx1"/>
          </a:solidFill>
          <a:latin typeface="+mn-lt"/>
          <a:ea typeface="+mn-ea"/>
          <a:cs typeface="+mn-cs"/>
        </a:defRPr>
      </a:lvl6pPr>
      <a:lvl7pPr marL="2056975" algn="l" defTabSz="342830" rtl="0" eaLnBrk="1" latinLnBrk="0" hangingPunct="1">
        <a:defRPr sz="1351" kern="1200">
          <a:solidFill>
            <a:schemeClr val="tx1"/>
          </a:solidFill>
          <a:latin typeface="+mn-lt"/>
          <a:ea typeface="+mn-ea"/>
          <a:cs typeface="+mn-cs"/>
        </a:defRPr>
      </a:lvl7pPr>
      <a:lvl8pPr marL="2399805" algn="l" defTabSz="342830" rtl="0" eaLnBrk="1" latinLnBrk="0" hangingPunct="1">
        <a:defRPr sz="1351" kern="1200">
          <a:solidFill>
            <a:schemeClr val="tx1"/>
          </a:solidFill>
          <a:latin typeface="+mn-lt"/>
          <a:ea typeface="+mn-ea"/>
          <a:cs typeface="+mn-cs"/>
        </a:defRPr>
      </a:lvl8pPr>
      <a:lvl9pPr marL="2742634" algn="l" defTabSz="34283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bwMode="auto">
        <a:xfrm>
          <a:off x="0" y="0"/>
          <a:ext cx="0" cy="0"/>
          <a:chOff x="0" y="0"/>
          <a:chExt cx="0" cy="0"/>
        </a:xfrm>
      </p:grpSpPr>
      <p:sp>
        <p:nvSpPr>
          <p:cNvPr id="4" name="Rectangle 3"/>
          <p:cNvSpPr/>
          <p:nvPr userDrawn="1"/>
        </p:nvSpPr>
        <p:spPr bwMode="auto">
          <a:xfrm>
            <a:off x="0" y="0"/>
            <a:ext cx="12192000" cy="741877"/>
          </a:xfrm>
          <a:prstGeom prst="rect">
            <a:avLst/>
          </a:pr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p>
        </p:txBody>
      </p:sp>
      <p:sp>
        <p:nvSpPr>
          <p:cNvPr id="5" name="Title Placeholder 1"/>
          <p:cNvSpPr>
            <a:spLocks noGrp="1"/>
          </p:cNvSpPr>
          <p:nvPr>
            <p:ph type="title"/>
          </p:nvPr>
        </p:nvSpPr>
        <p:spPr bwMode="auto">
          <a:xfrm>
            <a:off x="428495" y="776465"/>
            <a:ext cx="11371232" cy="914400"/>
          </a:xfrm>
          <a:prstGeom prst="rect">
            <a:avLst/>
          </a:prstGeom>
        </p:spPr>
        <p:txBody>
          <a:bodyPr vert="horz" lIns="0" tIns="0" rIns="91430" bIns="0" rtlCol="0" anchor="b" anchorCtr="0">
            <a:normAutofit/>
          </a:bodyPr>
          <a:lstStyle/>
          <a:p>
            <a:pPr>
              <a:defRPr/>
            </a:pPr>
            <a:endParaRPr lang="en-US"/>
          </a:p>
        </p:txBody>
      </p:sp>
      <p:sp>
        <p:nvSpPr>
          <p:cNvPr id="6" name="Text Placeholder 2"/>
          <p:cNvSpPr>
            <a:spLocks noGrp="1"/>
          </p:cNvSpPr>
          <p:nvPr>
            <p:ph type="body" idx="1"/>
          </p:nvPr>
        </p:nvSpPr>
        <p:spPr bwMode="auto">
          <a:xfrm>
            <a:off x="428495" y="2137323"/>
            <a:ext cx="11358032" cy="4205604"/>
          </a:xfrm>
          <a:prstGeom prst="rect">
            <a:avLst/>
          </a:prstGeom>
        </p:spPr>
        <p:txBody>
          <a:bodyPr vert="horz" lIns="0" tIns="0" rIns="0" bIns="0" rtlCol="0">
            <a:noAutofit/>
          </a:body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pic>
        <p:nvPicPr>
          <p:cNvPr id="7" name="Picture 4"/>
          <p:cNvPicPr>
            <a:picLocks noChangeAspect="1"/>
          </p:cNvPicPr>
          <p:nvPr userDrawn="1"/>
        </p:nvPicPr>
        <p:blipFill>
          <a:blip r:embed="rId20"/>
          <a:stretch/>
        </p:blipFill>
        <p:spPr bwMode="auto">
          <a:xfrm>
            <a:off x="5877377" y="2906"/>
            <a:ext cx="3867543" cy="698177"/>
          </a:xfrm>
          <a:prstGeom prst="rect">
            <a:avLst/>
          </a:prstGeom>
        </p:spPr>
      </p:pic>
      <p:sp>
        <p:nvSpPr>
          <p:cNvPr id="8" name="Text Placeholder 6"/>
          <p:cNvSpPr>
            <a:spLocks noAdjustHandles="1"/>
          </p:cNvSpPr>
          <p:nvPr userDrawn="1"/>
        </p:nvSpPr>
        <p:spPr bwMode="auto">
          <a:xfrm>
            <a:off x="345018" y="129755"/>
            <a:ext cx="4035837" cy="415620"/>
          </a:xfrm>
          <a:prstGeom prst="rect">
            <a:avLst/>
          </a:prstGeom>
        </p:spPr>
        <p:txBody>
          <a:bodyPr>
            <a:noAutofit/>
          </a:bodyPr>
          <a:lstStyle>
            <a:lvl1pPr marL="0" indent="0" algn="l" defTabSz="257129">
              <a:lnSpc>
                <a:spcPts val="1350"/>
              </a:lnSpc>
              <a:spcBef>
                <a:spcPts val="450"/>
              </a:spcBef>
              <a:spcAft>
                <a:spcPts val="900"/>
              </a:spcAft>
              <a:buClr>
                <a:srgbClr val="007DBA"/>
              </a:buClr>
              <a:buFontTx/>
              <a:buNone/>
              <a:defRPr sz="1300" b="1">
                <a:solidFill>
                  <a:schemeClr val="bg1"/>
                </a:solidFill>
                <a:latin typeface="Arial"/>
                <a:ea typeface="+mn-ea"/>
                <a:cs typeface="Arial"/>
              </a:defRPr>
            </a:lvl1pPr>
            <a:lvl2pPr marL="379476"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2pPr>
            <a:lvl3pPr marL="758952"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3pPr>
            <a:lvl4pPr marL="1138428"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4pPr>
            <a:lvl5pPr marL="1517904"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defRPr/>
            </a:pPr>
            <a:r>
              <a:rPr lang="en-US" sz="1867"/>
              <a:t>SIXTH ASSESSMENT REPORT</a:t>
            </a:r>
            <a:endParaRPr sz="1733"/>
          </a:p>
        </p:txBody>
      </p:sp>
      <p:pic>
        <p:nvPicPr>
          <p:cNvPr id="9" name="Picture 14"/>
          <p:cNvPicPr>
            <a:picLocks noChangeAspect="1"/>
          </p:cNvPicPr>
          <p:nvPr userDrawn="1"/>
        </p:nvPicPr>
        <p:blipFill>
          <a:blip r:embed="rId21"/>
          <a:stretch/>
        </p:blipFill>
        <p:spPr bwMode="auto">
          <a:xfrm>
            <a:off x="9915053" y="5223"/>
            <a:ext cx="2276947" cy="741680"/>
          </a:xfrm>
          <a:custGeom>
            <a:avLst/>
            <a:gdLst>
              <a:gd name="connsiteX0" fmla="*/ 569977 w 1707710"/>
              <a:gd name="connsiteY0" fmla="*/ 0 h 556260"/>
              <a:gd name="connsiteX1" fmla="*/ 1707710 w 1707710"/>
              <a:gd name="connsiteY1" fmla="*/ 0 h 556260"/>
              <a:gd name="connsiteX2" fmla="*/ 1707710 w 1707710"/>
              <a:gd name="connsiteY2" fmla="*/ 556260 h 556260"/>
              <a:gd name="connsiteX3" fmla="*/ 0 w 1707710"/>
              <a:gd name="connsiteY3" fmla="*/ 556260 h 556260"/>
            </a:gdLst>
            <a:ahLst/>
            <a:cxnLst>
              <a:cxn ang="0">
                <a:pos x="connsiteX0" y="connsiteY0"/>
              </a:cxn>
              <a:cxn ang="0">
                <a:pos x="connsiteX1" y="connsiteY1"/>
              </a:cxn>
              <a:cxn ang="0">
                <a:pos x="connsiteX2" y="connsiteY2"/>
              </a:cxn>
              <a:cxn ang="0">
                <a:pos x="connsiteX3" y="connsiteY3"/>
              </a:cxn>
            </a:cxnLst>
            <a:rect l="l" t="t" r="r" b="b"/>
            <a:pathLst>
              <a:path w="1707710" h="556260" extrusionOk="0">
                <a:moveTo>
                  <a:pt x="569977" y="0"/>
                </a:moveTo>
                <a:lnTo>
                  <a:pt x="1707710" y="0"/>
                </a:lnTo>
                <a:lnTo>
                  <a:pt x="1707710" y="556260"/>
                </a:lnTo>
                <a:lnTo>
                  <a:pt x="0" y="556260"/>
                </a:lnTo>
                <a:close/>
              </a:path>
            </a:pathLst>
          </a:custGeom>
        </p:spPr>
      </p:pic>
      <p:sp>
        <p:nvSpPr>
          <p:cNvPr id="10" name="Text Placeholder 6"/>
          <p:cNvSpPr>
            <a:spLocks noAdjustHandles="1"/>
          </p:cNvSpPr>
          <p:nvPr userDrawn="1"/>
        </p:nvSpPr>
        <p:spPr bwMode="auto">
          <a:xfrm>
            <a:off x="345018" y="370927"/>
            <a:ext cx="4035837" cy="415620"/>
          </a:xfrm>
          <a:prstGeom prst="rect">
            <a:avLst/>
          </a:prstGeom>
        </p:spPr>
        <p:txBody>
          <a:bodyPr>
            <a:noAutofit/>
          </a:bodyPr>
          <a:lstStyle>
            <a:lvl1pPr marL="0" indent="0" algn="l" defTabSz="257129">
              <a:lnSpc>
                <a:spcPts val="1350"/>
              </a:lnSpc>
              <a:spcBef>
                <a:spcPts val="450"/>
              </a:spcBef>
              <a:spcAft>
                <a:spcPts val="900"/>
              </a:spcAft>
              <a:buClr>
                <a:srgbClr val="007DBA"/>
              </a:buClr>
              <a:buFontTx/>
              <a:buNone/>
              <a:defRPr sz="900" b="0">
                <a:solidFill>
                  <a:schemeClr val="bg1"/>
                </a:solidFill>
                <a:latin typeface="Arial Narrow"/>
                <a:ea typeface="+mn-ea"/>
                <a:cs typeface="Arial Narrow"/>
              </a:defRPr>
            </a:lvl1pPr>
            <a:lvl2pPr marL="379476"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2pPr>
            <a:lvl3pPr marL="758952"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3pPr>
            <a:lvl4pPr marL="1138428"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4pPr>
            <a:lvl5pPr marL="1517904" indent="0" algn="l" defTabSz="257129">
              <a:lnSpc>
                <a:spcPts val="1350"/>
              </a:lnSpc>
              <a:spcBef>
                <a:spcPts val="450"/>
              </a:spcBef>
              <a:spcAft>
                <a:spcPts val="900"/>
              </a:spcAft>
              <a:buClr>
                <a:srgbClr val="007DBA"/>
              </a:buClr>
              <a:buFontTx/>
              <a:buNone/>
              <a:defRPr sz="1400" b="1">
                <a:solidFill>
                  <a:schemeClr val="bg1"/>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defRPr/>
            </a:pPr>
            <a:r>
              <a:rPr lang="en-US" sz="1333"/>
              <a:t>Working Group I – The Physical Science Basis</a:t>
            </a:r>
            <a:endParaRPr sz="1200"/>
          </a:p>
        </p:txBody>
      </p:sp>
      <p:sp>
        <p:nvSpPr>
          <p:cNvPr id="11" name="Freeform 15"/>
          <p:cNvSpPr/>
          <p:nvPr userDrawn="1"/>
        </p:nvSpPr>
        <p:spPr bwMode="auto">
          <a:xfrm flipH="1">
            <a:off x="9640900"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400"/>
          </a:p>
        </p:txBody>
      </p:sp>
    </p:spTree>
    <p:extLst>
      <p:ext uri="{BB962C8B-B14F-4D97-AF65-F5344CB8AC3E}">
        <p14:creationId xmlns:p14="http://schemas.microsoft.com/office/powerpoint/2010/main" val="159113558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hdr="0" ftr="0" dt="0"/>
  <p:txStyles>
    <p:titleStyle>
      <a:lvl1pPr algn="l" defTabSz="342830">
        <a:lnSpc>
          <a:spcPts val="2251"/>
        </a:lnSpc>
        <a:spcBef>
          <a:spcPts val="0"/>
        </a:spcBef>
        <a:buNone/>
        <a:defRPr sz="3200" b="1">
          <a:solidFill>
            <a:srgbClr val="003466"/>
          </a:solidFill>
          <a:latin typeface="Arial"/>
          <a:ea typeface="+mj-ea"/>
          <a:cs typeface="Arial"/>
        </a:defRPr>
      </a:lvl1pPr>
    </p:titleStyle>
    <p:bodyStyle>
      <a:lvl1pPr marL="257122" indent="-257122" algn="l" defTabSz="342830">
        <a:lnSpc>
          <a:spcPts val="1800"/>
        </a:lnSpc>
        <a:spcBef>
          <a:spcPts val="600"/>
        </a:spcBef>
        <a:spcAft>
          <a:spcPts val="1200"/>
        </a:spcAft>
        <a:buClr>
          <a:srgbClr val="007DBA"/>
        </a:buClr>
        <a:buFont typeface="Arial"/>
        <a:buChar char="•"/>
        <a:defRPr sz="2000">
          <a:solidFill>
            <a:srgbClr val="007DBA"/>
          </a:solidFill>
          <a:latin typeface="Arial"/>
          <a:ea typeface="+mn-ea"/>
          <a:cs typeface="Arial"/>
        </a:defRPr>
      </a:lvl1pPr>
      <a:lvl2pPr marL="557097" indent="-214269" algn="l" defTabSz="342830">
        <a:lnSpc>
          <a:spcPts val="1800"/>
        </a:lnSpc>
        <a:spcBef>
          <a:spcPts val="600"/>
        </a:spcBef>
        <a:spcAft>
          <a:spcPts val="1200"/>
        </a:spcAft>
        <a:buClr>
          <a:srgbClr val="007DBA"/>
        </a:buClr>
        <a:buFont typeface="Arial"/>
        <a:buChar char="•"/>
        <a:defRPr sz="2000">
          <a:solidFill>
            <a:srgbClr val="007DBA"/>
          </a:solidFill>
          <a:latin typeface="Arial"/>
          <a:ea typeface="+mn-ea"/>
          <a:cs typeface="Arial"/>
        </a:defRPr>
      </a:lvl2pPr>
      <a:lvl3pPr marL="857075" indent="-171416" algn="l" defTabSz="342830">
        <a:lnSpc>
          <a:spcPts val="1800"/>
        </a:lnSpc>
        <a:spcBef>
          <a:spcPts val="600"/>
        </a:spcBef>
        <a:spcAft>
          <a:spcPts val="1200"/>
        </a:spcAft>
        <a:buClr>
          <a:srgbClr val="007DBA"/>
        </a:buClr>
        <a:buFont typeface="Arial"/>
        <a:buChar char="•"/>
        <a:defRPr sz="2000">
          <a:solidFill>
            <a:srgbClr val="007DBA"/>
          </a:solidFill>
          <a:latin typeface="Arial"/>
          <a:ea typeface="+mn-ea"/>
          <a:cs typeface="Arial"/>
        </a:defRPr>
      </a:lvl3pPr>
      <a:lvl4pPr marL="1199903" indent="-171416" algn="l" defTabSz="342830">
        <a:lnSpc>
          <a:spcPts val="1800"/>
        </a:lnSpc>
        <a:spcBef>
          <a:spcPts val="600"/>
        </a:spcBef>
        <a:spcAft>
          <a:spcPts val="1200"/>
        </a:spcAft>
        <a:buClr>
          <a:srgbClr val="007DBA"/>
        </a:buClr>
        <a:buFont typeface="Arial"/>
        <a:buChar char="•"/>
        <a:defRPr sz="2000">
          <a:solidFill>
            <a:srgbClr val="007DBA"/>
          </a:solidFill>
          <a:latin typeface="Arial"/>
          <a:ea typeface="+mn-ea"/>
          <a:cs typeface="Arial"/>
        </a:defRPr>
      </a:lvl4pPr>
      <a:lvl5pPr marL="1542732" indent="-171416" algn="l" defTabSz="342830">
        <a:lnSpc>
          <a:spcPts val="1800"/>
        </a:lnSpc>
        <a:spcBef>
          <a:spcPts val="600"/>
        </a:spcBef>
        <a:spcAft>
          <a:spcPts val="1200"/>
        </a:spcAft>
        <a:buClr>
          <a:srgbClr val="007DBA"/>
        </a:buClr>
        <a:buFont typeface="Arial"/>
        <a:buChar char="•"/>
        <a:defRPr sz="2000">
          <a:solidFill>
            <a:srgbClr val="007DBA"/>
          </a:solidFill>
          <a:latin typeface="Arial"/>
          <a:ea typeface="+mn-ea"/>
          <a:cs typeface="Arial"/>
        </a:defRPr>
      </a:lvl5pPr>
      <a:lvl6pPr marL="1885562" indent="-171416" algn="l" defTabSz="342830">
        <a:spcBef>
          <a:spcPts val="0"/>
        </a:spcBef>
        <a:buFont typeface="Arial"/>
        <a:buChar char="•"/>
        <a:defRPr sz="1533">
          <a:solidFill>
            <a:schemeClr val="tx1"/>
          </a:solidFill>
          <a:latin typeface="+mn-lt"/>
          <a:ea typeface="+mn-ea"/>
          <a:cs typeface="+mn-cs"/>
        </a:defRPr>
      </a:lvl6pPr>
      <a:lvl7pPr marL="2228391" indent="-171416" algn="l" defTabSz="342830">
        <a:spcBef>
          <a:spcPts val="0"/>
        </a:spcBef>
        <a:buFont typeface="Arial"/>
        <a:buChar char="•"/>
        <a:defRPr sz="1533">
          <a:solidFill>
            <a:schemeClr val="tx1"/>
          </a:solidFill>
          <a:latin typeface="+mn-lt"/>
          <a:ea typeface="+mn-ea"/>
          <a:cs typeface="+mn-cs"/>
        </a:defRPr>
      </a:lvl7pPr>
      <a:lvl8pPr marL="2571221" indent="-171416" algn="l" defTabSz="342830">
        <a:spcBef>
          <a:spcPts val="0"/>
        </a:spcBef>
        <a:buFont typeface="Arial"/>
        <a:buChar char="•"/>
        <a:defRPr sz="1533">
          <a:solidFill>
            <a:schemeClr val="tx1"/>
          </a:solidFill>
          <a:latin typeface="+mn-lt"/>
          <a:ea typeface="+mn-ea"/>
          <a:cs typeface="+mn-cs"/>
        </a:defRPr>
      </a:lvl8pPr>
      <a:lvl9pPr marL="2914050" indent="-171416" algn="l" defTabSz="342830">
        <a:spcBef>
          <a:spcPts val="0"/>
        </a:spcBef>
        <a:buFont typeface="Arial"/>
        <a:buChar char="•"/>
        <a:defRPr sz="1533">
          <a:solidFill>
            <a:schemeClr val="tx1"/>
          </a:solidFill>
          <a:latin typeface="+mn-lt"/>
          <a:ea typeface="+mn-ea"/>
          <a:cs typeface="+mn-cs"/>
        </a:defRPr>
      </a:lvl9pPr>
    </p:bodyStyle>
    <p:otherStyle>
      <a:defPPr>
        <a:defRPr lang="en-US"/>
      </a:defPPr>
      <a:lvl1pPr marL="0" algn="l" defTabSz="342830">
        <a:defRPr sz="1333">
          <a:solidFill>
            <a:schemeClr val="tx1"/>
          </a:solidFill>
          <a:latin typeface="+mn-lt"/>
          <a:ea typeface="+mn-ea"/>
          <a:cs typeface="+mn-cs"/>
        </a:defRPr>
      </a:lvl1pPr>
      <a:lvl2pPr marL="342830" algn="l" defTabSz="342830">
        <a:defRPr sz="1333">
          <a:solidFill>
            <a:schemeClr val="tx1"/>
          </a:solidFill>
          <a:latin typeface="+mn-lt"/>
          <a:ea typeface="+mn-ea"/>
          <a:cs typeface="+mn-cs"/>
        </a:defRPr>
      </a:lvl2pPr>
      <a:lvl3pPr marL="685662" algn="l" defTabSz="342830">
        <a:defRPr sz="1333">
          <a:solidFill>
            <a:schemeClr val="tx1"/>
          </a:solidFill>
          <a:latin typeface="+mn-lt"/>
          <a:ea typeface="+mn-ea"/>
          <a:cs typeface="+mn-cs"/>
        </a:defRPr>
      </a:lvl3pPr>
      <a:lvl4pPr marL="1028489" algn="l" defTabSz="342830">
        <a:defRPr sz="1333">
          <a:solidFill>
            <a:schemeClr val="tx1"/>
          </a:solidFill>
          <a:latin typeface="+mn-lt"/>
          <a:ea typeface="+mn-ea"/>
          <a:cs typeface="+mn-cs"/>
        </a:defRPr>
      </a:lvl4pPr>
      <a:lvl5pPr marL="1371316" algn="l" defTabSz="342830">
        <a:defRPr sz="1333">
          <a:solidFill>
            <a:schemeClr val="tx1"/>
          </a:solidFill>
          <a:latin typeface="+mn-lt"/>
          <a:ea typeface="+mn-ea"/>
          <a:cs typeface="+mn-cs"/>
        </a:defRPr>
      </a:lvl5pPr>
      <a:lvl6pPr marL="1714146" algn="l" defTabSz="342830">
        <a:defRPr sz="1333">
          <a:solidFill>
            <a:schemeClr val="tx1"/>
          </a:solidFill>
          <a:latin typeface="+mn-lt"/>
          <a:ea typeface="+mn-ea"/>
          <a:cs typeface="+mn-cs"/>
        </a:defRPr>
      </a:lvl6pPr>
      <a:lvl7pPr marL="2056975" algn="l" defTabSz="342830">
        <a:defRPr sz="1333">
          <a:solidFill>
            <a:schemeClr val="tx1"/>
          </a:solidFill>
          <a:latin typeface="+mn-lt"/>
          <a:ea typeface="+mn-ea"/>
          <a:cs typeface="+mn-cs"/>
        </a:defRPr>
      </a:lvl7pPr>
      <a:lvl8pPr marL="2399805" algn="l" defTabSz="342830">
        <a:defRPr sz="1333">
          <a:solidFill>
            <a:schemeClr val="tx1"/>
          </a:solidFill>
          <a:latin typeface="+mn-lt"/>
          <a:ea typeface="+mn-ea"/>
          <a:cs typeface="+mn-cs"/>
        </a:defRPr>
      </a:lvl8pPr>
      <a:lvl9pPr marL="2742634" algn="l" defTabSz="342830">
        <a:defRPr sz="1333">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1F0CF473-8F93-4B6C-B3E4-F4DBEB5BA29D}"/>
              </a:ext>
            </a:extLst>
          </p:cNvPr>
          <p:cNvSpPr>
            <a:spLocks noChangeArrowheads="1"/>
          </p:cNvSpPr>
          <p:nvPr userDrawn="1"/>
        </p:nvSpPr>
        <p:spPr bwMode="auto">
          <a:xfrm>
            <a:off x="0" y="6019800"/>
            <a:ext cx="4148667" cy="838200"/>
          </a:xfrm>
          <a:prstGeom prst="rect">
            <a:avLst/>
          </a:prstGeom>
          <a:solidFill>
            <a:srgbClr val="0099CC"/>
          </a:solidFill>
          <a:ln>
            <a:noFill/>
          </a:ln>
        </p:spPr>
        <p:txBody>
          <a:bodyPr wrap="none" anchor="ct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defRPr/>
            </a:pPr>
            <a:endParaRPr lang="fr-CH" altLang="fr-FR" sz="2400">
              <a:cs typeface="+mn-cs"/>
            </a:endParaRPr>
          </a:p>
        </p:txBody>
      </p:sp>
      <p:sp>
        <p:nvSpPr>
          <p:cNvPr id="1027" name="Rectangle 9">
            <a:extLst>
              <a:ext uri="{FF2B5EF4-FFF2-40B4-BE49-F238E27FC236}">
                <a16:creationId xmlns:a16="http://schemas.microsoft.com/office/drawing/2014/main" id="{BC9E0525-3614-49BE-A098-2E252D5F1B66}"/>
              </a:ext>
            </a:extLst>
          </p:cNvPr>
          <p:cNvSpPr>
            <a:spLocks noChangeArrowheads="1"/>
          </p:cNvSpPr>
          <p:nvPr userDrawn="1"/>
        </p:nvSpPr>
        <p:spPr bwMode="auto">
          <a:xfrm>
            <a:off x="4148667" y="6019800"/>
            <a:ext cx="8043333" cy="838200"/>
          </a:xfrm>
          <a:prstGeom prst="rect">
            <a:avLst/>
          </a:prstGeom>
          <a:solidFill>
            <a:srgbClr val="BE5993"/>
          </a:solidFill>
          <a:ln>
            <a:noFill/>
          </a:ln>
        </p:spPr>
        <p:txBody>
          <a:bodyPr wrap="none" anchor="ct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defRPr/>
            </a:pPr>
            <a:endParaRPr lang="fr-CH" altLang="fr-FR" sz="2400">
              <a:cs typeface="+mn-cs"/>
            </a:endParaRPr>
          </a:p>
        </p:txBody>
      </p:sp>
      <p:pic>
        <p:nvPicPr>
          <p:cNvPr id="1028" name="Picture 15">
            <a:extLst>
              <a:ext uri="{FF2B5EF4-FFF2-40B4-BE49-F238E27FC236}">
                <a16:creationId xmlns:a16="http://schemas.microsoft.com/office/drawing/2014/main" id="{5EF5E974-47D4-431C-AEFA-86237287B7E0}"/>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6007100"/>
            <a:ext cx="12192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3">
            <a:extLst>
              <a:ext uri="{FF2B5EF4-FFF2-40B4-BE49-F238E27FC236}">
                <a16:creationId xmlns:a16="http://schemas.microsoft.com/office/drawing/2014/main" id="{9BC8470C-6223-4E7B-8338-174C9C6DC58B}"/>
              </a:ext>
            </a:extLst>
          </p:cNvPr>
          <p:cNvSpPr>
            <a:spLocks noChangeArrowheads="1"/>
          </p:cNvSpPr>
          <p:nvPr userDrawn="1"/>
        </p:nvSpPr>
        <p:spPr bwMode="auto">
          <a:xfrm>
            <a:off x="508000" y="6019800"/>
            <a:ext cx="2946400" cy="533400"/>
          </a:xfrm>
          <a:prstGeom prst="rect">
            <a:avLst/>
          </a:prstGeom>
          <a:solidFill>
            <a:srgbClr val="0099CC"/>
          </a:solidFill>
          <a:ln>
            <a:noFill/>
          </a:ln>
        </p:spPr>
        <p:txBody>
          <a:bodyPr wrap="none" anchor="ct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defRPr/>
            </a:pPr>
            <a:endParaRPr lang="fr-CH" altLang="fr-FR" sz="2400">
              <a:cs typeface="+mn-cs"/>
            </a:endParaRPr>
          </a:p>
        </p:txBody>
      </p:sp>
      <p:sp>
        <p:nvSpPr>
          <p:cNvPr id="1030" name="Rectangle 2">
            <a:extLst>
              <a:ext uri="{FF2B5EF4-FFF2-40B4-BE49-F238E27FC236}">
                <a16:creationId xmlns:a16="http://schemas.microsoft.com/office/drawing/2014/main" id="{99EBFAC2-0407-4E37-8E6E-D97AFEB665E8}"/>
              </a:ext>
            </a:extLst>
          </p:cNvPr>
          <p:cNvSpPr>
            <a:spLocks noGrp="1" noChangeArrowheads="1"/>
          </p:cNvSpPr>
          <p:nvPr>
            <p:ph type="title"/>
          </p:nvPr>
        </p:nvSpPr>
        <p:spPr bwMode="auto">
          <a:xfrm>
            <a:off x="304800" y="457200"/>
            <a:ext cx="1158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31" name="Rectangle 3">
            <a:extLst>
              <a:ext uri="{FF2B5EF4-FFF2-40B4-BE49-F238E27FC236}">
                <a16:creationId xmlns:a16="http://schemas.microsoft.com/office/drawing/2014/main" id="{797E28BB-3889-4089-B3DC-0D26869747CC}"/>
              </a:ext>
            </a:extLst>
          </p:cNvPr>
          <p:cNvSpPr>
            <a:spLocks noGrp="1" noChangeArrowheads="1"/>
          </p:cNvSpPr>
          <p:nvPr>
            <p:ph type="body" idx="1"/>
          </p:nvPr>
        </p:nvSpPr>
        <p:spPr bwMode="auto">
          <a:xfrm>
            <a:off x="304800" y="1524000"/>
            <a:ext cx="115824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2" name="Rectangle 4">
            <a:extLst>
              <a:ext uri="{FF2B5EF4-FFF2-40B4-BE49-F238E27FC236}">
                <a16:creationId xmlns:a16="http://schemas.microsoft.com/office/drawing/2014/main" id="{304D19A4-5609-4260-8437-FF8595C4CAC4}"/>
              </a:ext>
            </a:extLst>
          </p:cNvPr>
          <p:cNvSpPr>
            <a:spLocks noGrp="1" noChangeArrowheads="1"/>
          </p:cNvSpPr>
          <p:nvPr>
            <p:ph type="dt" sz="half" idx="2"/>
          </p:nvPr>
        </p:nvSpPr>
        <p:spPr bwMode="auto">
          <a:xfrm>
            <a:off x="9753600" y="6210300"/>
            <a:ext cx="22352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000">
                <a:solidFill>
                  <a:schemeClr val="bg1"/>
                </a:solidFill>
                <a:latin typeface="+mn-lt"/>
                <a:ea typeface="ヒラギノ角ゴ Pro W3" pitchFamily="1" charset="-128"/>
                <a:cs typeface="+mn-cs"/>
              </a:defRPr>
            </a:lvl1pPr>
          </a:lstStyle>
          <a:p>
            <a:pPr>
              <a:defRPr/>
            </a:pPr>
            <a:fld id="{7D59C759-5922-4D56-B442-B49C1F3D6A86}" type="datetime2">
              <a:rPr lang="fr-FR" altLang="fr-FR"/>
              <a:pPr>
                <a:defRPr/>
              </a:pPr>
              <a:t>jeudi 22 février 2024</a:t>
            </a:fld>
            <a:endParaRPr lang="fr-FR" altLang="fr-FR" sz="1400"/>
          </a:p>
        </p:txBody>
      </p:sp>
      <p:sp>
        <p:nvSpPr>
          <p:cNvPr id="3" name="Rectangle 5">
            <a:extLst>
              <a:ext uri="{FF2B5EF4-FFF2-40B4-BE49-F238E27FC236}">
                <a16:creationId xmlns:a16="http://schemas.microsoft.com/office/drawing/2014/main" id="{EAF08DEE-6EB5-40FD-B8DF-FC3A56057751}"/>
              </a:ext>
            </a:extLst>
          </p:cNvPr>
          <p:cNvSpPr>
            <a:spLocks noGrp="1" noChangeArrowheads="1"/>
          </p:cNvSpPr>
          <p:nvPr>
            <p:ph type="ftr" sz="quarter" idx="3"/>
          </p:nvPr>
        </p:nvSpPr>
        <p:spPr bwMode="auto">
          <a:xfrm>
            <a:off x="4368800" y="6210300"/>
            <a:ext cx="5384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solidFill>
                  <a:schemeClr val="bg1"/>
                </a:solidFill>
                <a:latin typeface="+mn-lt"/>
                <a:ea typeface="ヒラギノ角ゴ Pro W3" pitchFamily="1" charset="-128"/>
                <a:cs typeface="+mn-cs"/>
              </a:defRPr>
            </a:lvl1pPr>
          </a:lstStyle>
          <a:p>
            <a:pPr>
              <a:defRPr/>
            </a:pPr>
            <a:r>
              <a:rPr lang="fr-FR" altLang="fr-FR"/>
              <a:t>Titre de la présentation</a:t>
            </a:r>
          </a:p>
        </p:txBody>
      </p:sp>
      <p:sp>
        <p:nvSpPr>
          <p:cNvPr id="4" name="Rectangle 6">
            <a:extLst>
              <a:ext uri="{FF2B5EF4-FFF2-40B4-BE49-F238E27FC236}">
                <a16:creationId xmlns:a16="http://schemas.microsoft.com/office/drawing/2014/main" id="{C9F539E1-476E-4B44-A8CC-CFDAAF5532C6}"/>
              </a:ext>
            </a:extLst>
          </p:cNvPr>
          <p:cNvSpPr>
            <a:spLocks noGrp="1" noChangeArrowheads="1"/>
          </p:cNvSpPr>
          <p:nvPr>
            <p:ph type="sldNum" sz="quarter" idx="4"/>
          </p:nvPr>
        </p:nvSpPr>
        <p:spPr bwMode="auto">
          <a:xfrm>
            <a:off x="3759200" y="6200776"/>
            <a:ext cx="753533" cy="309563"/>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ctr">
              <a:defRPr sz="1400">
                <a:latin typeface="+mn-lt"/>
                <a:ea typeface="ヒラギノ角ゴ Pro W3" pitchFamily="1" charset="-128"/>
                <a:cs typeface="+mn-cs"/>
              </a:defRPr>
            </a:lvl1pPr>
          </a:lstStyle>
          <a:p>
            <a:pPr>
              <a:defRPr/>
            </a:pPr>
            <a:fld id="{41547B02-AF19-42CB-9A68-1A9CA26F0B41}" type="slidenum">
              <a:rPr lang="fr-FR" altLang="fr-FR"/>
              <a:pPr>
                <a:defRPr/>
              </a:pPr>
              <a:t>‹#›</a:t>
            </a:fld>
            <a:endParaRPr lang="fr-FR" altLang="fr-FR"/>
          </a:p>
        </p:txBody>
      </p:sp>
      <p:pic>
        <p:nvPicPr>
          <p:cNvPr id="1035" name="Picture 12">
            <a:extLst>
              <a:ext uri="{FF2B5EF4-FFF2-40B4-BE49-F238E27FC236}">
                <a16:creationId xmlns:a16="http://schemas.microsoft.com/office/drawing/2014/main" id="{979E6E7A-6F4B-430B-8718-9BDC0E996661}"/>
              </a:ext>
            </a:extLst>
          </p:cNvPr>
          <p:cNvPicPr>
            <a:picLocks noChangeAspect="1" noChangeArrowheads="1"/>
          </p:cNvPicPr>
          <p:nvPr userDrawn="1"/>
        </p:nvPicPr>
        <p:blipFill>
          <a:blip r:embed="rId15" r:link="rId16" cstate="email">
            <a:extLst>
              <a:ext uri="{28A0092B-C50C-407E-A947-70E740481C1C}">
                <a14:useLocalDpi xmlns:a14="http://schemas.microsoft.com/office/drawing/2010/main"/>
              </a:ext>
            </a:extLst>
          </a:blip>
          <a:srcRect/>
          <a:stretch>
            <a:fillRect/>
          </a:stretch>
        </p:blipFill>
        <p:spPr bwMode="auto">
          <a:xfrm>
            <a:off x="1100667" y="6096001"/>
            <a:ext cx="194733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23691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hdr="0"/>
  <p:txStyles>
    <p:titleStyle>
      <a:lvl1pPr algn="ctr" rtl="0" eaLnBrk="0" fontAlgn="base" hangingPunct="0">
        <a:spcBef>
          <a:spcPct val="0"/>
        </a:spcBef>
        <a:spcAft>
          <a:spcPct val="0"/>
        </a:spcAft>
        <a:defRPr sz="3000" b="1" kern="1200">
          <a:solidFill>
            <a:srgbClr val="0099CC"/>
          </a:solidFill>
          <a:latin typeface="+mj-lt"/>
          <a:ea typeface="+mj-ea"/>
          <a:cs typeface="ヒラギノ角ゴ Pro W3"/>
        </a:defRPr>
      </a:lvl1pPr>
      <a:lvl2pPr algn="ctr" rtl="0" eaLnBrk="0" fontAlgn="base" hangingPunct="0">
        <a:spcBef>
          <a:spcPct val="0"/>
        </a:spcBef>
        <a:spcAft>
          <a:spcPct val="0"/>
        </a:spcAft>
        <a:defRPr sz="3000" b="1">
          <a:solidFill>
            <a:srgbClr val="0099CC"/>
          </a:solidFill>
          <a:latin typeface="Verdana" panose="020B0604030504040204" pitchFamily="34" charset="0"/>
          <a:ea typeface="ヒラギノ角ゴ Pro W3" pitchFamily="1" charset="-128"/>
          <a:cs typeface="ヒラギノ角ゴ Pro W3"/>
        </a:defRPr>
      </a:lvl2pPr>
      <a:lvl3pPr algn="ctr" rtl="0" eaLnBrk="0" fontAlgn="base" hangingPunct="0">
        <a:spcBef>
          <a:spcPct val="0"/>
        </a:spcBef>
        <a:spcAft>
          <a:spcPct val="0"/>
        </a:spcAft>
        <a:defRPr sz="3000" b="1">
          <a:solidFill>
            <a:srgbClr val="0099CC"/>
          </a:solidFill>
          <a:latin typeface="Verdana" panose="020B0604030504040204" pitchFamily="34" charset="0"/>
          <a:ea typeface="ヒラギノ角ゴ Pro W3" pitchFamily="1" charset="-128"/>
          <a:cs typeface="ヒラギノ角ゴ Pro W3"/>
        </a:defRPr>
      </a:lvl3pPr>
      <a:lvl4pPr algn="ctr" rtl="0" eaLnBrk="0" fontAlgn="base" hangingPunct="0">
        <a:spcBef>
          <a:spcPct val="0"/>
        </a:spcBef>
        <a:spcAft>
          <a:spcPct val="0"/>
        </a:spcAft>
        <a:defRPr sz="3000" b="1">
          <a:solidFill>
            <a:srgbClr val="0099CC"/>
          </a:solidFill>
          <a:latin typeface="Verdana" panose="020B0604030504040204" pitchFamily="34" charset="0"/>
          <a:ea typeface="ヒラギノ角ゴ Pro W3" pitchFamily="1" charset="-128"/>
          <a:cs typeface="ヒラギノ角ゴ Pro W3"/>
        </a:defRPr>
      </a:lvl4pPr>
      <a:lvl5pPr algn="ctr" rtl="0" eaLnBrk="0" fontAlgn="base" hangingPunct="0">
        <a:spcBef>
          <a:spcPct val="0"/>
        </a:spcBef>
        <a:spcAft>
          <a:spcPct val="0"/>
        </a:spcAft>
        <a:defRPr sz="3000" b="1">
          <a:solidFill>
            <a:srgbClr val="0099CC"/>
          </a:solidFill>
          <a:latin typeface="Verdana" panose="020B0604030504040204" pitchFamily="34" charset="0"/>
          <a:ea typeface="ヒラギノ角ゴ Pro W3" pitchFamily="1" charset="-128"/>
          <a:cs typeface="ヒラギノ角ゴ Pro W3"/>
        </a:defRPr>
      </a:lvl5pPr>
      <a:lvl6pPr marL="457200" algn="ctr" rtl="0" fontAlgn="base">
        <a:spcBef>
          <a:spcPct val="0"/>
        </a:spcBef>
        <a:spcAft>
          <a:spcPct val="0"/>
        </a:spcAft>
        <a:defRPr sz="3000" b="1">
          <a:solidFill>
            <a:srgbClr val="0099CC"/>
          </a:solidFill>
          <a:latin typeface="Verdana" panose="020B0604030504040204" pitchFamily="34" charset="0"/>
          <a:ea typeface="ヒラギノ角ゴ Pro W3" pitchFamily="1" charset="-128"/>
        </a:defRPr>
      </a:lvl6pPr>
      <a:lvl7pPr marL="914400" algn="ctr" rtl="0" fontAlgn="base">
        <a:spcBef>
          <a:spcPct val="0"/>
        </a:spcBef>
        <a:spcAft>
          <a:spcPct val="0"/>
        </a:spcAft>
        <a:defRPr sz="3000" b="1">
          <a:solidFill>
            <a:srgbClr val="0099CC"/>
          </a:solidFill>
          <a:latin typeface="Verdana" panose="020B0604030504040204" pitchFamily="34" charset="0"/>
          <a:ea typeface="ヒラギノ角ゴ Pro W3" pitchFamily="1" charset="-128"/>
        </a:defRPr>
      </a:lvl7pPr>
      <a:lvl8pPr marL="1371600" algn="ctr" rtl="0" fontAlgn="base">
        <a:spcBef>
          <a:spcPct val="0"/>
        </a:spcBef>
        <a:spcAft>
          <a:spcPct val="0"/>
        </a:spcAft>
        <a:defRPr sz="3000" b="1">
          <a:solidFill>
            <a:srgbClr val="0099CC"/>
          </a:solidFill>
          <a:latin typeface="Verdana" panose="020B0604030504040204" pitchFamily="34" charset="0"/>
          <a:ea typeface="ヒラギノ角ゴ Pro W3" pitchFamily="1" charset="-128"/>
        </a:defRPr>
      </a:lvl8pPr>
      <a:lvl9pPr marL="1828800" algn="ctr" rtl="0" fontAlgn="base">
        <a:spcBef>
          <a:spcPct val="0"/>
        </a:spcBef>
        <a:spcAft>
          <a:spcPct val="0"/>
        </a:spcAft>
        <a:defRPr sz="3000" b="1">
          <a:solidFill>
            <a:srgbClr val="0099CC"/>
          </a:solidFill>
          <a:latin typeface="Verdana" panose="020B0604030504040204" pitchFamily="34" charset="0"/>
          <a:ea typeface="ヒラギノ角ゴ Pro W3" pitchFamily="1" charset="-128"/>
        </a:defRPr>
      </a:lvl9pPr>
    </p:titleStyle>
    <p:bodyStyle>
      <a:lvl1pPr marL="342900" indent="-342900" algn="l" rtl="0" eaLnBrk="0" fontAlgn="base" hangingPunct="0">
        <a:spcBef>
          <a:spcPct val="35000"/>
        </a:spcBef>
        <a:spcAft>
          <a:spcPct val="0"/>
        </a:spcAft>
        <a:buChar char="•"/>
        <a:defRPr sz="2400" kern="1200">
          <a:solidFill>
            <a:schemeClr val="tx1"/>
          </a:solidFill>
          <a:latin typeface="+mn-lt"/>
          <a:ea typeface="+mn-ea"/>
          <a:cs typeface="ヒラギノ角ゴ Pro W3"/>
        </a:defRPr>
      </a:lvl1pPr>
      <a:lvl2pPr marL="742950" indent="-285750" algn="l" rtl="0" eaLnBrk="0" fontAlgn="base" hangingPunct="0">
        <a:spcBef>
          <a:spcPct val="15000"/>
        </a:spcBef>
        <a:spcAft>
          <a:spcPct val="0"/>
        </a:spcAft>
        <a:buChar char="–"/>
        <a:defRPr kern="1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1200" kern="1200">
          <a:solidFill>
            <a:schemeClr val="tx1"/>
          </a:solidFill>
          <a:latin typeface="+mn-lt"/>
          <a:ea typeface="+mn-ea"/>
          <a:cs typeface="ヒラギノ角ゴ Pro W3"/>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ヒラギノ角ゴ Pro W3"/>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ヒラギノ角ゴ Pro W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6A15EDA-40E7-40AE-B165-DF592DC2AAA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fr-CA" altLang="en-US"/>
          </a:p>
        </p:txBody>
      </p:sp>
      <p:sp>
        <p:nvSpPr>
          <p:cNvPr id="1027" name="Text Placeholder 2">
            <a:extLst>
              <a:ext uri="{FF2B5EF4-FFF2-40B4-BE49-F238E27FC236}">
                <a16:creationId xmlns:a16="http://schemas.microsoft.com/office/drawing/2014/main" id="{A1E65F80-EBA2-4E3C-97C0-58D8223271D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fr-CA" altLang="en-US"/>
          </a:p>
        </p:txBody>
      </p:sp>
    </p:spTree>
    <p:extLst>
      <p:ext uri="{BB962C8B-B14F-4D97-AF65-F5344CB8AC3E}">
        <p14:creationId xmlns:p14="http://schemas.microsoft.com/office/powerpoint/2010/main" val="102785088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Roboto" pitchFamily="2" charset="0"/>
          <a:ea typeface="Roboto" pitchFamily="2" charset="0"/>
          <a:cs typeface="Roboto" pitchFamily="2" charset="0"/>
        </a:defRPr>
      </a:lvl1pPr>
      <a:lvl2pPr algn="l" rtl="0" eaLnBrk="0" fontAlgn="base" hangingPunct="0">
        <a:lnSpc>
          <a:spcPct val="90000"/>
        </a:lnSpc>
        <a:spcBef>
          <a:spcPct val="0"/>
        </a:spcBef>
        <a:spcAft>
          <a:spcPct val="0"/>
        </a:spcAft>
        <a:defRPr sz="4400">
          <a:solidFill>
            <a:schemeClr val="tx1"/>
          </a:solidFill>
          <a:latin typeface="Roboto" pitchFamily="2" charset="0"/>
          <a:ea typeface="Roboto" pitchFamily="2" charset="0"/>
          <a:cs typeface="Roboto" pitchFamily="2" charset="0"/>
        </a:defRPr>
      </a:lvl2pPr>
      <a:lvl3pPr algn="l" rtl="0" eaLnBrk="0" fontAlgn="base" hangingPunct="0">
        <a:lnSpc>
          <a:spcPct val="90000"/>
        </a:lnSpc>
        <a:spcBef>
          <a:spcPct val="0"/>
        </a:spcBef>
        <a:spcAft>
          <a:spcPct val="0"/>
        </a:spcAft>
        <a:defRPr sz="4400">
          <a:solidFill>
            <a:schemeClr val="tx1"/>
          </a:solidFill>
          <a:latin typeface="Roboto" pitchFamily="2" charset="0"/>
          <a:ea typeface="Roboto" pitchFamily="2" charset="0"/>
          <a:cs typeface="Roboto" pitchFamily="2" charset="0"/>
        </a:defRPr>
      </a:lvl3pPr>
      <a:lvl4pPr algn="l" rtl="0" eaLnBrk="0" fontAlgn="base" hangingPunct="0">
        <a:lnSpc>
          <a:spcPct val="90000"/>
        </a:lnSpc>
        <a:spcBef>
          <a:spcPct val="0"/>
        </a:spcBef>
        <a:spcAft>
          <a:spcPct val="0"/>
        </a:spcAft>
        <a:defRPr sz="4400">
          <a:solidFill>
            <a:schemeClr val="tx1"/>
          </a:solidFill>
          <a:latin typeface="Roboto" pitchFamily="2" charset="0"/>
          <a:ea typeface="Roboto" pitchFamily="2" charset="0"/>
          <a:cs typeface="Roboto" pitchFamily="2" charset="0"/>
        </a:defRPr>
      </a:lvl4pPr>
      <a:lvl5pPr algn="l" rtl="0" eaLnBrk="0" fontAlgn="base" hangingPunct="0">
        <a:lnSpc>
          <a:spcPct val="90000"/>
        </a:lnSpc>
        <a:spcBef>
          <a:spcPct val="0"/>
        </a:spcBef>
        <a:spcAft>
          <a:spcPct val="0"/>
        </a:spcAft>
        <a:defRPr sz="4400">
          <a:solidFill>
            <a:schemeClr val="tx1"/>
          </a:solidFill>
          <a:latin typeface="Roboto" pitchFamily="2" charset="0"/>
          <a:ea typeface="Roboto" pitchFamily="2" charset="0"/>
          <a:cs typeface="Roboto" pitchFamily="2"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Roboto" pitchFamily="2" charset="0"/>
          <a:ea typeface="Roboto" pitchFamily="2" charset="0"/>
          <a:cs typeface="Roboto"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Roboto" pitchFamily="2" charset="0"/>
          <a:ea typeface="Roboto" pitchFamily="2" charset="0"/>
          <a:cs typeface="Roboto"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Roboto" pitchFamily="2" charset="0"/>
          <a:ea typeface="Roboto" pitchFamily="2" charset="0"/>
          <a:cs typeface="Roboto"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Roboto" pitchFamily="2" charset="0"/>
          <a:ea typeface="Roboto" pitchFamily="2" charset="0"/>
          <a:cs typeface="Roboto"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Roboto" pitchFamily="2" charset="0"/>
          <a:ea typeface="Roboto" pitchFamily="2" charset="0"/>
          <a:cs typeface="Roboto"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822" y="-385092"/>
            <a:ext cx="12423716" cy="7159751"/>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platzhalter 2"/>
          <p:cNvSpPr>
            <a:spLocks noGrp="1"/>
          </p:cNvSpPr>
          <p:nvPr>
            <p:ph type="body" idx="1"/>
          </p:nvPr>
        </p:nvSpPr>
        <p:spPr>
          <a:xfrm>
            <a:off x="323977" y="2024064"/>
            <a:ext cx="11533424" cy="4213224"/>
          </a:xfrm>
          <a:prstGeom prst="rect">
            <a:avLst/>
          </a:prstGeom>
        </p:spPr>
        <p:txBody>
          <a:bodyPr vert="horz" lIns="140400" tIns="0" rIns="144000" bIns="0" rtlCol="0">
            <a:noAutofit/>
          </a:bodyPr>
          <a:lstStyle/>
          <a:p>
            <a:pPr lvl="0"/>
            <a:r>
              <a:rPr lang="de-CH" dirty="0"/>
              <a:t>Erste Ebene</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2" name="Titelplatzhalter 1"/>
          <p:cNvSpPr>
            <a:spLocks noGrp="1"/>
          </p:cNvSpPr>
          <p:nvPr>
            <p:ph type="title"/>
          </p:nvPr>
        </p:nvSpPr>
        <p:spPr bwMode="gray">
          <a:xfrm>
            <a:off x="323980" y="620715"/>
            <a:ext cx="11533425" cy="972000"/>
          </a:xfrm>
          <a:prstGeom prst="rect">
            <a:avLst/>
          </a:prstGeom>
          <a:noFill/>
        </p:spPr>
        <p:txBody>
          <a:bodyPr vert="horz" lIns="144000" tIns="54000" rIns="144000" bIns="0" rtlCol="0" anchor="t" anchorCtr="0">
            <a:noAutofit/>
          </a:bodyPr>
          <a:lstStyle/>
          <a:p>
            <a:r>
              <a:rPr lang="de-CH" dirty="0"/>
              <a:t>Titelmasterformat durch Klicken bearbeiten</a:t>
            </a:r>
          </a:p>
        </p:txBody>
      </p:sp>
      <p:pic>
        <p:nvPicPr>
          <p:cNvPr id="37" name="Picture 12" descr="head_bg_home_c010">
            <a:extLst>
              <a:ext uri="{FF2B5EF4-FFF2-40B4-BE49-F238E27FC236}">
                <a16:creationId xmlns:a16="http://schemas.microsoft.com/office/drawing/2014/main" id="{58286A34-D902-7A48-9133-C9B3D31CA349}"/>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600829" y="0"/>
            <a:ext cx="1059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17">
            <a:extLst>
              <a:ext uri="{FF2B5EF4-FFF2-40B4-BE49-F238E27FC236}">
                <a16:creationId xmlns:a16="http://schemas.microsoft.com/office/drawing/2014/main" id="{3C78BA9E-EC12-914D-B913-BAEEB8AD9977}"/>
              </a:ext>
            </a:extLst>
          </p:cNvPr>
          <p:cNvSpPr>
            <a:spLocks noChangeArrowheads="1"/>
          </p:cNvSpPr>
          <p:nvPr userDrawn="1"/>
        </p:nvSpPr>
        <p:spPr bwMode="auto">
          <a:xfrm>
            <a:off x="4" y="0"/>
            <a:ext cx="1600825" cy="457200"/>
          </a:xfrm>
          <a:prstGeom prst="rect">
            <a:avLst/>
          </a:prstGeom>
          <a:solidFill>
            <a:srgbClr val="3186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400"/>
          </a:p>
        </p:txBody>
      </p:sp>
      <p:pic>
        <p:nvPicPr>
          <p:cNvPr id="39" name="Picture 16" descr="ethlogo_white">
            <a:extLst>
              <a:ext uri="{FF2B5EF4-FFF2-40B4-BE49-F238E27FC236}">
                <a16:creationId xmlns:a16="http://schemas.microsoft.com/office/drawing/2014/main" id="{821AE3FE-54BE-5849-9F5E-9ED531B6DE98}"/>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2460" y="38101"/>
            <a:ext cx="1448365" cy="363539"/>
          </a:xfrm>
          <a:prstGeom prst="rect">
            <a:avLst/>
          </a:prstGeom>
          <a:solidFill>
            <a:srgbClr val="3186B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Text Box 33">
            <a:extLst>
              <a:ext uri="{FF2B5EF4-FFF2-40B4-BE49-F238E27FC236}">
                <a16:creationId xmlns:a16="http://schemas.microsoft.com/office/drawing/2014/main" id="{A3EC3B14-A852-274A-9076-4690A34931AA}"/>
              </a:ext>
            </a:extLst>
          </p:cNvPr>
          <p:cNvSpPr txBox="1">
            <a:spLocks noChangeArrowheads="1"/>
          </p:cNvSpPr>
          <p:nvPr userDrawn="1"/>
        </p:nvSpPr>
        <p:spPr bwMode="auto">
          <a:xfrm>
            <a:off x="-1" y="6590455"/>
            <a:ext cx="339929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50000"/>
              </a:spcBef>
              <a:defRPr/>
            </a:pPr>
            <a:r>
              <a:rPr lang="de-CH" sz="900" dirty="0">
                <a:solidFill>
                  <a:schemeClr val="tx1"/>
                </a:solidFill>
                <a:latin typeface="Arial" charset="0"/>
                <a:cs typeface="Arial" charset="0"/>
              </a:rPr>
              <a:t>12.04.2022, Swiss Global Change Day</a:t>
            </a:r>
          </a:p>
        </p:txBody>
      </p:sp>
      <p:sp>
        <p:nvSpPr>
          <p:cNvPr id="23" name="Text Box 34">
            <a:extLst>
              <a:ext uri="{FF2B5EF4-FFF2-40B4-BE49-F238E27FC236}">
                <a16:creationId xmlns:a16="http://schemas.microsoft.com/office/drawing/2014/main" id="{394F5CCA-BD78-0D44-84C5-F8A37BE9EE79}"/>
              </a:ext>
            </a:extLst>
          </p:cNvPr>
          <p:cNvSpPr txBox="1">
            <a:spLocks noChangeArrowheads="1"/>
          </p:cNvSpPr>
          <p:nvPr userDrawn="1"/>
        </p:nvSpPr>
        <p:spPr bwMode="auto">
          <a:xfrm>
            <a:off x="9762707" y="6596389"/>
            <a:ext cx="242929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defRPr/>
            </a:pPr>
            <a:r>
              <a:rPr lang="de-CH" sz="900" dirty="0">
                <a:solidFill>
                  <a:schemeClr val="tx1"/>
                </a:solidFill>
                <a:latin typeface="Arial" charset="0"/>
                <a:cs typeface="Arial" charset="0"/>
              </a:rPr>
              <a:t>Prof. Sonia Seneviratne, ETH Zürich </a:t>
            </a:r>
          </a:p>
        </p:txBody>
      </p:sp>
      <p:sp>
        <p:nvSpPr>
          <p:cNvPr id="41" name="Google Shape;56;p7">
            <a:extLst>
              <a:ext uri="{FF2B5EF4-FFF2-40B4-BE49-F238E27FC236}">
                <a16:creationId xmlns:a16="http://schemas.microsoft.com/office/drawing/2014/main" id="{1555DDDE-7D2A-454C-9934-7EA9D6E8F12D}"/>
              </a:ext>
            </a:extLst>
          </p:cNvPr>
          <p:cNvSpPr txBox="1"/>
          <p:nvPr userDrawn="1"/>
        </p:nvSpPr>
        <p:spPr>
          <a:xfrm>
            <a:off x="345018" y="370927"/>
            <a:ext cx="4035837" cy="41562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a:buNone/>
            </a:pPr>
            <a:r>
              <a:rPr lang="en-US" sz="1333" b="0" dirty="0">
                <a:solidFill>
                  <a:schemeClr val="lt1"/>
                </a:solidFill>
                <a:latin typeface="Arial"/>
                <a:ea typeface="Arial"/>
                <a:cs typeface="Arial"/>
                <a:sym typeface="Arial"/>
              </a:rPr>
              <a:t>Working Group I – The Physical Science Basis</a:t>
            </a:r>
            <a:endParaRPr dirty="0"/>
          </a:p>
        </p:txBody>
      </p:sp>
      <p:sp>
        <p:nvSpPr>
          <p:cNvPr id="36" name="Text Box 34">
            <a:extLst>
              <a:ext uri="{FF2B5EF4-FFF2-40B4-BE49-F238E27FC236}">
                <a16:creationId xmlns:a16="http://schemas.microsoft.com/office/drawing/2014/main" id="{2F0BADC5-A277-7E47-AF6F-E93266D269B5}"/>
              </a:ext>
            </a:extLst>
          </p:cNvPr>
          <p:cNvSpPr txBox="1">
            <a:spLocks noChangeArrowheads="1"/>
          </p:cNvSpPr>
          <p:nvPr userDrawn="1"/>
        </p:nvSpPr>
        <p:spPr bwMode="auto">
          <a:xfrm>
            <a:off x="4013034" y="6596389"/>
            <a:ext cx="43742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de-CH" sz="900" dirty="0">
                <a:solidFill>
                  <a:schemeClr val="tx1"/>
                </a:solidFill>
                <a:latin typeface="Arial" charset="0"/>
                <a:cs typeface="Arial" charset="0"/>
              </a:rPr>
              <a:t>Wie extrem kann das Klima in global und in Europa werden?</a:t>
            </a:r>
          </a:p>
        </p:txBody>
      </p:sp>
    </p:spTree>
    <p:extLst>
      <p:ext uri="{BB962C8B-B14F-4D97-AF65-F5344CB8AC3E}">
        <p14:creationId xmlns:p14="http://schemas.microsoft.com/office/powerpoint/2010/main" val="16391923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Lst>
  <p:transition>
    <p:fade/>
  </p:transition>
  <p:hf hdr="0"/>
  <p:txStyles>
    <p:titleStyle>
      <a:lvl1pPr algn="l" defTabSz="914368"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39" indent="-361939" algn="l" defTabSz="914368"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40" indent="-265104" algn="l" defTabSz="914368"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32" indent="-266691" algn="l" defTabSz="914368"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876" indent="-177794" algn="l" defTabSz="914368"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18" indent="-184143" algn="l" defTabSz="914368"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512" indent="-228592" algn="l" defTabSz="91436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96" indent="-228592" algn="l" defTabSz="91436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0" indent="-228592" algn="l" defTabSz="91436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64" indent="-228592" algn="l" defTabSz="91436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68" rtl="0" eaLnBrk="1" latinLnBrk="0" hangingPunct="1">
        <a:defRPr sz="1800" kern="1200">
          <a:solidFill>
            <a:schemeClr val="tx1"/>
          </a:solidFill>
          <a:latin typeface="+mn-lt"/>
          <a:ea typeface="+mn-ea"/>
          <a:cs typeface="+mn-cs"/>
        </a:defRPr>
      </a:lvl1pPr>
      <a:lvl2pPr marL="457183" algn="l" defTabSz="914368" rtl="0" eaLnBrk="1" latinLnBrk="0" hangingPunct="1">
        <a:defRPr sz="1800" kern="1200">
          <a:solidFill>
            <a:schemeClr val="tx1"/>
          </a:solidFill>
          <a:latin typeface="+mn-lt"/>
          <a:ea typeface="+mn-ea"/>
          <a:cs typeface="+mn-cs"/>
        </a:defRPr>
      </a:lvl2pPr>
      <a:lvl3pPr marL="914368" algn="l" defTabSz="914368" rtl="0" eaLnBrk="1" latinLnBrk="0" hangingPunct="1">
        <a:defRPr sz="1800" kern="1200">
          <a:solidFill>
            <a:schemeClr val="tx1"/>
          </a:solidFill>
          <a:latin typeface="+mn-lt"/>
          <a:ea typeface="+mn-ea"/>
          <a:cs typeface="+mn-cs"/>
        </a:defRPr>
      </a:lvl3pPr>
      <a:lvl4pPr marL="1371552" algn="l" defTabSz="914368" rtl="0" eaLnBrk="1" latinLnBrk="0" hangingPunct="1">
        <a:defRPr sz="1800" kern="1200">
          <a:solidFill>
            <a:schemeClr val="tx1"/>
          </a:solidFill>
          <a:latin typeface="+mn-lt"/>
          <a:ea typeface="+mn-ea"/>
          <a:cs typeface="+mn-cs"/>
        </a:defRPr>
      </a:lvl4pPr>
      <a:lvl5pPr marL="1828737" algn="l" defTabSz="914368" rtl="0" eaLnBrk="1" latinLnBrk="0" hangingPunct="1">
        <a:defRPr sz="1800" kern="1200">
          <a:solidFill>
            <a:schemeClr val="tx1"/>
          </a:solidFill>
          <a:latin typeface="+mn-lt"/>
          <a:ea typeface="+mn-ea"/>
          <a:cs typeface="+mn-cs"/>
        </a:defRPr>
      </a:lvl5pPr>
      <a:lvl6pPr marL="2285920" algn="l" defTabSz="914368" rtl="0" eaLnBrk="1" latinLnBrk="0" hangingPunct="1">
        <a:defRPr sz="1800" kern="1200">
          <a:solidFill>
            <a:schemeClr val="tx1"/>
          </a:solidFill>
          <a:latin typeface="+mn-lt"/>
          <a:ea typeface="+mn-ea"/>
          <a:cs typeface="+mn-cs"/>
        </a:defRPr>
      </a:lvl6pPr>
      <a:lvl7pPr marL="2743103" algn="l" defTabSz="914368" rtl="0" eaLnBrk="1" latinLnBrk="0" hangingPunct="1">
        <a:defRPr sz="1800" kern="1200">
          <a:solidFill>
            <a:schemeClr val="tx1"/>
          </a:solidFill>
          <a:latin typeface="+mn-lt"/>
          <a:ea typeface="+mn-ea"/>
          <a:cs typeface="+mn-cs"/>
        </a:defRPr>
      </a:lvl7pPr>
      <a:lvl8pPr marL="3200288" algn="l" defTabSz="914368" rtl="0" eaLnBrk="1" latinLnBrk="0" hangingPunct="1">
        <a:defRPr sz="1800" kern="1200">
          <a:solidFill>
            <a:schemeClr val="tx1"/>
          </a:solidFill>
          <a:latin typeface="+mn-lt"/>
          <a:ea typeface="+mn-ea"/>
          <a:cs typeface="+mn-cs"/>
        </a:defRPr>
      </a:lvl8pPr>
      <a:lvl9pPr marL="3657473" algn="l" defTabSz="91436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
          <p15:clr>
            <a:srgbClr val="F26B43"/>
          </p15:clr>
        </p15:guide>
        <p15:guide id="2" orient="horz" pos="1620">
          <p15:clr>
            <a:srgbClr val="F26B43"/>
          </p15:clr>
        </p15:guide>
        <p15:guide id="3" orient="horz" pos="956">
          <p15:clr>
            <a:srgbClr val="F26B43"/>
          </p15:clr>
        </p15:guide>
        <p15:guide id="4" orient="horz" pos="293">
          <p15:clr>
            <a:srgbClr val="F26B43"/>
          </p15:clr>
        </p15:guide>
        <p15:guide id="5" orient="horz" pos="2284">
          <p15:clr>
            <a:srgbClr val="F26B43"/>
          </p15:clr>
        </p15:guide>
        <p15:guide id="6" orient="horz" pos="2947">
          <p15:clr>
            <a:srgbClr val="F26B43"/>
          </p15:clr>
        </p15:guide>
        <p15:guide id="7" pos="153">
          <p15:clr>
            <a:srgbClr val="F26B43"/>
          </p15:clr>
        </p15:guide>
        <p15:guide id="8" pos="5602">
          <p15:clr>
            <a:srgbClr val="F26B43"/>
          </p15:clr>
        </p15:guide>
        <p15:guide id="9" pos="5688">
          <p15:clr>
            <a:srgbClr val="F26B43"/>
          </p15:clr>
        </p15:guide>
        <p15:guide id="10" orient="horz" pos="2998">
          <p15:clr>
            <a:srgbClr val="F26B43"/>
          </p15:clr>
        </p15:guide>
        <p15:guide id="11" orient="horz" pos="32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mailto:Julia.Steinberger@unil.ch" TargetMode="External"/><Relationship Id="rId4" Type="http://schemas.openxmlformats.org/officeDocument/2006/relationships/image" Target="../media/image183.png"/></Relationships>
</file>

<file path=ppt/slides/_rels/slide1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xml"/><Relationship Id="rId1" Type="http://schemas.openxmlformats.org/officeDocument/2006/relationships/slideLayout" Target="../slideLayouts/slideLayout94.xml"/><Relationship Id="rId5" Type="http://schemas.openxmlformats.org/officeDocument/2006/relationships/image" Target="../media/image200.jpg"/><Relationship Id="rId4" Type="http://schemas.openxmlformats.org/officeDocument/2006/relationships/image" Target="../media/image19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09.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10.xml"/><Relationship Id="rId1" Type="http://schemas.openxmlformats.org/officeDocument/2006/relationships/slideLayout" Target="../slideLayouts/slideLayout77.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xml"/><Relationship Id="rId1" Type="http://schemas.openxmlformats.org/officeDocument/2006/relationships/slideLayout" Target="../slideLayouts/slideLayout71.xml"/><Relationship Id="rId4" Type="http://schemas.openxmlformats.org/officeDocument/2006/relationships/image" Target="../media/image214.png"/></Relationships>
</file>

<file path=ppt/slides/_rels/slide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217.jpg"/><Relationship Id="rId7" Type="http://schemas.openxmlformats.org/officeDocument/2006/relationships/image" Target="../media/image221.jpg"/><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image" Target="../media/image220.jpg"/><Relationship Id="rId5" Type="http://schemas.openxmlformats.org/officeDocument/2006/relationships/image" Target="../media/image219.jpg"/><Relationship Id="rId4" Type="http://schemas.openxmlformats.org/officeDocument/2006/relationships/image" Target="../media/image218.jpg"/></Relationships>
</file>

<file path=ppt/slides/_rels/slide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9.jpeg"/><Relationship Id="rId2" Type="http://schemas.openxmlformats.org/officeDocument/2006/relationships/notesSlide" Target="../notesSlides/notesSlide18.xml"/><Relationship Id="rId1" Type="http://schemas.openxmlformats.org/officeDocument/2006/relationships/slideLayout" Target="../slideLayouts/slideLayout112.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png"/></Relationships>
</file>

<file path=ppt/slides/_rels/slide28.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0.png"/><Relationship Id="rId7" Type="http://schemas.openxmlformats.org/officeDocument/2006/relationships/image" Target="../media/image233.png"/><Relationship Id="rId2" Type="http://schemas.openxmlformats.org/officeDocument/2006/relationships/notesSlide" Target="../notesSlides/notesSlide19.xml"/><Relationship Id="rId1" Type="http://schemas.openxmlformats.org/officeDocument/2006/relationships/slideLayout" Target="../slideLayouts/slideLayout11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hyperlink" Target="https://www.worldweatherattribution.org/reporting-extreme-weather-and-climate-change-a-guide-for-journalis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2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238.png"/></Relationships>
</file>

<file path=ppt/slides/_rels/slide3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250.png"/></Relationships>
</file>

<file path=ppt/slides/_rels/slide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254.png"/><Relationship Id="rId4" Type="http://schemas.openxmlformats.org/officeDocument/2006/relationships/image" Target="../media/image253.png"/></Relationships>
</file>

<file path=ppt/slides/_rels/slide44.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47.png"/></Relationships>
</file>

<file path=ppt/slides/_rels/slide4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258.png"/></Relationships>
</file>

<file path=ppt/slides/_rels/slide48.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83.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259.png"/><Relationship Id="rId9" Type="http://schemas.openxmlformats.org/officeDocument/2006/relationships/image" Target="../media/image264.png"/></Relationships>
</file>

<file path=ppt/slides/_rels/slide49.xml.rels><?xml version="1.0" encoding="UTF-8" standalone="yes"?>
<Relationships xmlns="http://schemas.openxmlformats.org/package/2006/relationships"><Relationship Id="rId8" Type="http://schemas.openxmlformats.org/officeDocument/2006/relationships/image" Target="../media/image272.jpg"/><Relationship Id="rId3" Type="http://schemas.openxmlformats.org/officeDocument/2006/relationships/image" Target="../media/image268.jpg"/><Relationship Id="rId7" Type="http://schemas.openxmlformats.org/officeDocument/2006/relationships/image" Target="../media/image271.jp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270.jpg"/><Relationship Id="rId5" Type="http://schemas.openxmlformats.org/officeDocument/2006/relationships/image" Target="../media/image269.jpg"/><Relationship Id="rId4" Type="http://schemas.openxmlformats.org/officeDocument/2006/relationships/image" Target="../media/image259.png"/><Relationship Id="rId9" Type="http://schemas.openxmlformats.org/officeDocument/2006/relationships/image" Target="../media/image273.jpg"/></Relationships>
</file>

<file path=ppt/slides/_rels/slide5.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51.xml.rels><?xml version="1.0" encoding="UTF-8" standalone="yes"?>
<Relationships xmlns="http://schemas.openxmlformats.org/package/2006/relationships"><Relationship Id="rId8" Type="http://schemas.openxmlformats.org/officeDocument/2006/relationships/image" Target="../media/image277.jpg"/><Relationship Id="rId3" Type="http://schemas.openxmlformats.org/officeDocument/2006/relationships/image" Target="../media/image274.jpg"/><Relationship Id="rId7" Type="http://schemas.openxmlformats.org/officeDocument/2006/relationships/image" Target="../media/image265.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276.jpg"/><Relationship Id="rId5" Type="http://schemas.openxmlformats.org/officeDocument/2006/relationships/image" Target="../media/image275.jpg"/><Relationship Id="rId10" Type="http://schemas.openxmlformats.org/officeDocument/2006/relationships/image" Target="../media/image279.jpg"/><Relationship Id="rId4" Type="http://schemas.openxmlformats.org/officeDocument/2006/relationships/image" Target="../media/image270.jpg"/><Relationship Id="rId9" Type="http://schemas.openxmlformats.org/officeDocument/2006/relationships/image" Target="../media/image2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3" Type="http://schemas.openxmlformats.org/officeDocument/2006/relationships/image" Target="../media/image280.jpg"/><Relationship Id="rId7" Type="http://schemas.openxmlformats.org/officeDocument/2006/relationships/image" Target="../media/image261.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283.jpg"/><Relationship Id="rId5" Type="http://schemas.openxmlformats.org/officeDocument/2006/relationships/image" Target="../media/image282.jpg"/><Relationship Id="rId4" Type="http://schemas.openxmlformats.org/officeDocument/2006/relationships/image" Target="../media/image281.jpg"/></Relationships>
</file>

<file path=ppt/slides/_rels/slide54.xml.rels><?xml version="1.0" encoding="UTF-8" standalone="yes"?>
<Relationships xmlns="http://schemas.openxmlformats.org/package/2006/relationships"><Relationship Id="rId8" Type="http://schemas.openxmlformats.org/officeDocument/2006/relationships/image" Target="../media/image287.jpg"/><Relationship Id="rId3" Type="http://schemas.openxmlformats.org/officeDocument/2006/relationships/image" Target="../media/image284.jpg"/><Relationship Id="rId7" Type="http://schemas.openxmlformats.org/officeDocument/2006/relationships/image" Target="../media/image262.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286.jpg"/><Relationship Id="rId11" Type="http://schemas.openxmlformats.org/officeDocument/2006/relationships/image" Target="../media/image290.jpg"/><Relationship Id="rId5" Type="http://schemas.openxmlformats.org/officeDocument/2006/relationships/image" Target="../media/image285.jpg"/><Relationship Id="rId10" Type="http://schemas.openxmlformats.org/officeDocument/2006/relationships/image" Target="../media/image289.jpg"/><Relationship Id="rId4" Type="http://schemas.openxmlformats.org/officeDocument/2006/relationships/image" Target="../media/image270.jpg"/><Relationship Id="rId9" Type="http://schemas.openxmlformats.org/officeDocument/2006/relationships/image" Target="../media/image28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em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9.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92CD"/>
        </a:solidFill>
        <a:effectLst/>
      </p:bgPr>
    </p:bg>
    <p:spTree>
      <p:nvGrpSpPr>
        <p:cNvPr id="1" name="Shape 105"/>
        <p:cNvGrpSpPr/>
        <p:nvPr/>
      </p:nvGrpSpPr>
      <p:grpSpPr>
        <a:xfrm>
          <a:off x="0" y="0"/>
          <a:ext cx="0" cy="0"/>
          <a:chOff x="0" y="0"/>
          <a:chExt cx="0" cy="0"/>
        </a:xfrm>
      </p:grpSpPr>
      <p:pic>
        <p:nvPicPr>
          <p:cNvPr id="106" name="Google Shape;106;g11fb2f023d2_0_490" descr="A row of houses with solar panels&#10;&#10;Description automatically generated with low confidence"/>
          <p:cNvPicPr preferRelativeResize="0"/>
          <p:nvPr/>
        </p:nvPicPr>
        <p:blipFill rotWithShape="1">
          <a:blip r:embed="rId3">
            <a:alphaModFix/>
          </a:blip>
          <a:srcRect t="5177"/>
          <a:stretch/>
        </p:blipFill>
        <p:spPr>
          <a:xfrm>
            <a:off x="0" y="1"/>
            <a:ext cx="12222371" cy="8692332"/>
          </a:xfrm>
          <a:prstGeom prst="rect">
            <a:avLst/>
          </a:prstGeom>
          <a:noFill/>
          <a:ln>
            <a:noFill/>
          </a:ln>
        </p:spPr>
      </p:pic>
      <p:sp>
        <p:nvSpPr>
          <p:cNvPr id="108" name="Google Shape;108;g11fb2f023d2_0_490"/>
          <p:cNvSpPr txBox="1"/>
          <p:nvPr/>
        </p:nvSpPr>
        <p:spPr>
          <a:xfrm>
            <a:off x="353051" y="1126315"/>
            <a:ext cx="10876961" cy="1446495"/>
          </a:xfrm>
          <a:prstGeom prst="rect">
            <a:avLst/>
          </a:prstGeom>
          <a:solidFill>
            <a:srgbClr val="5492CD">
              <a:alpha val="77780"/>
            </a:srgbClr>
          </a:solidFill>
          <a:ln>
            <a:noFill/>
          </a:ln>
        </p:spPr>
        <p:txBody>
          <a:bodyPr spcFirstLastPara="1" wrap="square" lIns="121900" tIns="60933" rIns="121900" bIns="60933" anchor="t" anchorCtr="0">
            <a:spAutoFit/>
          </a:bodyPr>
          <a:lstStyle/>
          <a:p>
            <a:r>
              <a:rPr lang="fr-CH" sz="4300" b="1" i="0" u="none" strike="noStrike" baseline="0" dirty="0">
                <a:solidFill>
                  <a:schemeClr val="bg1"/>
                </a:solidFill>
                <a:latin typeface="+mj-lt"/>
              </a:rPr>
              <a:t>Crise climatique : </a:t>
            </a:r>
            <a:br>
              <a:rPr lang="fr-CH" sz="4300" b="1" i="0" u="none" strike="noStrike" baseline="0" dirty="0">
                <a:solidFill>
                  <a:schemeClr val="bg1"/>
                </a:solidFill>
                <a:latin typeface="+mj-lt"/>
              </a:rPr>
            </a:br>
            <a:r>
              <a:rPr lang="fr-CH" sz="4300" b="1" i="0" u="none" strike="noStrike" baseline="0" dirty="0">
                <a:solidFill>
                  <a:schemeClr val="bg1"/>
                </a:solidFill>
                <a:latin typeface="+mj-lt"/>
              </a:rPr>
              <a:t>bases scientifiques et pistes d’action </a:t>
            </a:r>
            <a:endParaRPr lang="en-GB" sz="4300" kern="0" dirty="0">
              <a:solidFill>
                <a:schemeClr val="bg1"/>
              </a:solidFill>
              <a:latin typeface="+mj-lt"/>
              <a:cs typeface="Arial"/>
              <a:sym typeface="Arial"/>
            </a:endParaRPr>
          </a:p>
        </p:txBody>
      </p:sp>
      <p:sp>
        <p:nvSpPr>
          <p:cNvPr id="110" name="Google Shape;110;g11fb2f023d2_0_490"/>
          <p:cNvSpPr txBox="1"/>
          <p:nvPr/>
        </p:nvSpPr>
        <p:spPr>
          <a:xfrm>
            <a:off x="13210572" y="3210045"/>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111" name="Google Shape;111;g11fb2f023d2_0_490"/>
          <p:cNvSpPr txBox="1"/>
          <p:nvPr/>
        </p:nvSpPr>
        <p:spPr>
          <a:xfrm>
            <a:off x="16320168" y="3443705"/>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112" name="Google Shape;112;g11fb2f023d2_0_490"/>
          <p:cNvSpPr txBox="1"/>
          <p:nvPr/>
        </p:nvSpPr>
        <p:spPr>
          <a:xfrm>
            <a:off x="13903157" y="5047916"/>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113" name="Google Shape;113;g11fb2f023d2_0_490"/>
          <p:cNvSpPr txBox="1"/>
          <p:nvPr/>
        </p:nvSpPr>
        <p:spPr>
          <a:xfrm>
            <a:off x="353051" y="137619"/>
            <a:ext cx="4036000" cy="415600"/>
          </a:xfrm>
          <a:prstGeom prst="rect">
            <a:avLst/>
          </a:prstGeom>
          <a:noFill/>
          <a:ln>
            <a:noFill/>
          </a:ln>
        </p:spPr>
        <p:txBody>
          <a:bodyPr spcFirstLastPara="1" wrap="square" lIns="121900" tIns="60933" rIns="121900" bIns="60933" anchor="t" anchorCtr="0">
            <a:noAutofit/>
          </a:bodyPr>
          <a:lstStyle/>
          <a:p>
            <a:pPr defTabSz="1219170">
              <a:buClr>
                <a:srgbClr val="007DBA"/>
              </a:buClr>
              <a:buSzPts val="1400"/>
            </a:pPr>
            <a:r>
              <a:rPr lang="en-GB" sz="1867" b="1" kern="0" dirty="0">
                <a:solidFill>
                  <a:srgbClr val="FFFFFF"/>
                </a:solidFill>
                <a:latin typeface="Arial"/>
                <a:cs typeface="Arial"/>
                <a:sym typeface="Arial"/>
              </a:rPr>
              <a:t>Sixth Assessment Report</a:t>
            </a:r>
            <a:endParaRPr sz="1867" kern="0" dirty="0">
              <a:solidFill>
                <a:srgbClr val="000000"/>
              </a:solidFill>
              <a:latin typeface="Arial"/>
              <a:cs typeface="Arial"/>
              <a:sym typeface="Arial"/>
            </a:endParaRPr>
          </a:p>
        </p:txBody>
      </p:sp>
      <p:sp>
        <p:nvSpPr>
          <p:cNvPr id="114" name="Google Shape;114;g11fb2f023d2_0_490"/>
          <p:cNvSpPr txBox="1"/>
          <p:nvPr/>
        </p:nvSpPr>
        <p:spPr>
          <a:xfrm>
            <a:off x="353068" y="424167"/>
            <a:ext cx="4317200" cy="415600"/>
          </a:xfrm>
          <a:prstGeom prst="rect">
            <a:avLst/>
          </a:prstGeom>
          <a:noFill/>
          <a:ln>
            <a:noFill/>
          </a:ln>
        </p:spPr>
        <p:txBody>
          <a:bodyPr spcFirstLastPara="1" wrap="square" lIns="121900" tIns="60933" rIns="121900" bIns="60933" anchor="t" anchorCtr="0">
            <a:noAutofit/>
          </a:bodyPr>
          <a:lstStyle/>
          <a:p>
            <a:pPr defTabSz="1219170">
              <a:buClr>
                <a:srgbClr val="007DBA"/>
              </a:buClr>
              <a:buSzPts val="1000"/>
            </a:pPr>
            <a:r>
              <a:rPr lang="en-GB" sz="1200" kern="0">
                <a:solidFill>
                  <a:srgbClr val="FFFFFF"/>
                </a:solidFill>
                <a:latin typeface="Arial Narrow"/>
                <a:ea typeface="Arial Narrow"/>
                <a:cs typeface="Arial Narrow"/>
                <a:sym typeface="Arial Narrow"/>
              </a:rPr>
              <a:t>WORKING GROUP III – MITIGATION OF CLIMATE CHANGE</a:t>
            </a:r>
            <a:endParaRPr sz="1733" kern="0">
              <a:solidFill>
                <a:srgbClr val="000000"/>
              </a:solidFill>
              <a:latin typeface="Arial"/>
              <a:cs typeface="Arial"/>
              <a:sym typeface="Arial"/>
            </a:endParaRPr>
          </a:p>
        </p:txBody>
      </p:sp>
      <p:pic>
        <p:nvPicPr>
          <p:cNvPr id="115" name="Google Shape;115;g11fb2f023d2_0_490"/>
          <p:cNvPicPr preferRelativeResize="0"/>
          <p:nvPr/>
        </p:nvPicPr>
        <p:blipFill rotWithShape="1">
          <a:blip r:embed="rId4">
            <a:alphaModFix/>
          </a:blip>
          <a:srcRect/>
          <a:stretch/>
        </p:blipFill>
        <p:spPr>
          <a:xfrm>
            <a:off x="7759488" y="177635"/>
            <a:ext cx="4317112" cy="779955"/>
          </a:xfrm>
          <a:prstGeom prst="rect">
            <a:avLst/>
          </a:prstGeom>
          <a:noFill/>
          <a:ln>
            <a:noFill/>
          </a:ln>
        </p:spPr>
      </p:pic>
      <p:sp>
        <p:nvSpPr>
          <p:cNvPr id="116" name="Google Shape;116;g11fb2f023d2_0_490"/>
          <p:cNvSpPr txBox="1"/>
          <p:nvPr/>
        </p:nvSpPr>
        <p:spPr>
          <a:xfrm>
            <a:off x="7080004" y="6647187"/>
            <a:ext cx="4969200" cy="210800"/>
          </a:xfrm>
          <a:prstGeom prst="rect">
            <a:avLst/>
          </a:prstGeom>
          <a:noFill/>
          <a:ln>
            <a:noFill/>
          </a:ln>
        </p:spPr>
        <p:txBody>
          <a:bodyPr spcFirstLastPara="1" wrap="square" lIns="0" tIns="0" rIns="0" bIns="0" anchor="t" anchorCtr="0">
            <a:noAutofit/>
          </a:bodyPr>
          <a:lstStyle/>
          <a:p>
            <a:pPr algn="r" defTabSz="1219170">
              <a:lnSpc>
                <a:spcPct val="150000"/>
              </a:lnSpc>
              <a:buClr>
                <a:srgbClr val="FFFFFF"/>
              </a:buClr>
              <a:buSzPts val="900"/>
            </a:pPr>
            <a:r>
              <a:rPr lang="en-GB" sz="1067" b="1" kern="0">
                <a:solidFill>
                  <a:srgbClr val="FFFFFF"/>
                </a:solidFill>
                <a:latin typeface="Arial"/>
                <a:cs typeface="Arial"/>
                <a:sym typeface="Arial"/>
              </a:rPr>
              <a:t>[</a:t>
            </a:r>
            <a:r>
              <a:rPr lang="en-GB" sz="1067" b="1" kern="0">
                <a:solidFill>
                  <a:srgbClr val="FFFFFF"/>
                </a:solidFill>
                <a:latin typeface="Arial"/>
                <a:ea typeface="Arial"/>
                <a:cs typeface="Arial"/>
                <a:sym typeface="Arial"/>
              </a:rPr>
              <a:t>Matt Bridgestock, Director and Architect at John Gilbert Architects]</a:t>
            </a:r>
            <a:endParaRPr sz="1067" b="1" kern="0">
              <a:solidFill>
                <a:srgbClr val="FFFFFF"/>
              </a:solidFill>
              <a:latin typeface="Arial"/>
              <a:ea typeface="Arial"/>
              <a:cs typeface="Arial"/>
              <a:sym typeface="Arial"/>
            </a:endParaRPr>
          </a:p>
        </p:txBody>
      </p:sp>
      <p:sp>
        <p:nvSpPr>
          <p:cNvPr id="3" name="TextBox 2">
            <a:extLst>
              <a:ext uri="{FF2B5EF4-FFF2-40B4-BE49-F238E27FC236}">
                <a16:creationId xmlns:a16="http://schemas.microsoft.com/office/drawing/2014/main" id="{7B7F016F-3B88-9D4F-3FE2-232A68C3C698}"/>
              </a:ext>
            </a:extLst>
          </p:cNvPr>
          <p:cNvSpPr txBox="1"/>
          <p:nvPr/>
        </p:nvSpPr>
        <p:spPr>
          <a:xfrm>
            <a:off x="6502399" y="4914248"/>
            <a:ext cx="5575833" cy="1754326"/>
          </a:xfrm>
          <a:prstGeom prst="rect">
            <a:avLst/>
          </a:prstGeom>
          <a:solidFill>
            <a:srgbClr val="FFFFFF">
              <a:alpha val="72157"/>
            </a:srgbClr>
          </a:solidFill>
        </p:spPr>
        <p:txBody>
          <a:bodyPr wrap="square">
            <a:spAutoFit/>
          </a:bodyPr>
          <a:lstStyle/>
          <a:p>
            <a:pPr marL="0" lvl="0" indent="0" algn="ctr" rtl="0">
              <a:spcBef>
                <a:spcPts val="0"/>
              </a:spcBef>
              <a:spcAft>
                <a:spcPts val="0"/>
              </a:spcAft>
              <a:buNone/>
            </a:pPr>
            <a:r>
              <a:rPr lang="fr-CH" sz="1800" b="1" dirty="0">
                <a:solidFill>
                  <a:schemeClr val="dk2"/>
                </a:solidFill>
                <a:latin typeface="Calibri"/>
                <a:ea typeface="Calibri"/>
                <a:cs typeface="Calibri"/>
                <a:sym typeface="Calibri"/>
              </a:rPr>
              <a:t>Professeure Julia Steinberger</a:t>
            </a:r>
          </a:p>
          <a:p>
            <a:pPr marL="0" lvl="0" indent="0" algn="ctr" rtl="0">
              <a:spcBef>
                <a:spcPts val="0"/>
              </a:spcBef>
              <a:spcAft>
                <a:spcPts val="0"/>
              </a:spcAft>
              <a:buNone/>
            </a:pPr>
            <a:r>
              <a:rPr lang="fr-CH" sz="1800" dirty="0">
                <a:solidFill>
                  <a:schemeClr val="dk2"/>
                </a:solidFill>
                <a:latin typeface="Calibri"/>
                <a:ea typeface="Calibri"/>
                <a:cs typeface="Calibri"/>
                <a:sym typeface="Calibri"/>
              </a:rPr>
              <a:t>Université de Lausanne</a:t>
            </a:r>
          </a:p>
          <a:p>
            <a:pPr marL="0" lvl="0" indent="0" algn="ctr" rtl="0">
              <a:spcBef>
                <a:spcPts val="0"/>
              </a:spcBef>
              <a:spcAft>
                <a:spcPts val="0"/>
              </a:spcAft>
              <a:buNone/>
            </a:pPr>
            <a:r>
              <a:rPr lang="fr-CH" sz="1800" dirty="0">
                <a:solidFill>
                  <a:schemeClr val="dk2"/>
                </a:solidFill>
                <a:latin typeface="Calibri"/>
                <a:ea typeface="Calibri"/>
                <a:cs typeface="Calibri"/>
                <a:sym typeface="Calibri"/>
                <a:hlinkClick r:id="rId5"/>
              </a:rPr>
              <a:t>Julia.Steinberger@unil.ch</a:t>
            </a:r>
            <a:r>
              <a:rPr lang="fr-CH" sz="1800" dirty="0">
                <a:solidFill>
                  <a:schemeClr val="dk2"/>
                </a:solidFill>
                <a:latin typeface="Calibri"/>
                <a:ea typeface="Calibri"/>
                <a:cs typeface="Calibri"/>
                <a:sym typeface="Calibri"/>
              </a:rPr>
              <a:t> , @JKSteinberger</a:t>
            </a:r>
          </a:p>
          <a:p>
            <a:pPr marL="0" lvl="0" indent="0" algn="ctr" rtl="0">
              <a:spcBef>
                <a:spcPts val="0"/>
              </a:spcBef>
              <a:spcAft>
                <a:spcPts val="0"/>
              </a:spcAft>
              <a:buNone/>
            </a:pPr>
            <a:r>
              <a:rPr lang="fr-CH" sz="1800" i="1" dirty="0">
                <a:solidFill>
                  <a:schemeClr val="dk2"/>
                </a:solidFill>
                <a:latin typeface="Calibri"/>
                <a:ea typeface="Calibri"/>
                <a:cs typeface="Calibri"/>
                <a:sym typeface="Calibri"/>
              </a:rPr>
              <a:t>Auteure du GIEC, parle en son nom </a:t>
            </a:r>
            <a:br>
              <a:rPr lang="fr-CH" sz="1800" i="1" dirty="0">
                <a:solidFill>
                  <a:schemeClr val="dk2"/>
                </a:solidFill>
                <a:latin typeface="Calibri"/>
                <a:ea typeface="Calibri"/>
                <a:cs typeface="Calibri"/>
                <a:sym typeface="Calibri"/>
              </a:rPr>
            </a:br>
            <a:r>
              <a:rPr lang="fr-CH" sz="1800" i="1" dirty="0">
                <a:solidFill>
                  <a:schemeClr val="dk2"/>
                </a:solidFill>
                <a:latin typeface="Calibri"/>
                <a:ea typeface="Calibri"/>
                <a:cs typeface="Calibri"/>
                <a:sym typeface="Calibri"/>
              </a:rPr>
              <a:t>(pendant cette présentation)</a:t>
            </a:r>
          </a:p>
          <a:p>
            <a:pPr marL="0" lvl="0" indent="0" algn="ctr" rtl="0">
              <a:spcBef>
                <a:spcPts val="0"/>
              </a:spcBef>
              <a:spcAft>
                <a:spcPts val="0"/>
              </a:spcAft>
              <a:buNone/>
            </a:pPr>
            <a:r>
              <a:rPr lang="fr-CH" i="1" dirty="0">
                <a:solidFill>
                  <a:schemeClr val="dk2"/>
                </a:solidFill>
                <a:latin typeface="Calibri"/>
                <a:ea typeface="Calibri"/>
                <a:cs typeface="Calibri"/>
                <a:sym typeface="Calibri"/>
              </a:rPr>
              <a:t>Société Vaudoise des Sciences Naturelles, 22-02-2024</a:t>
            </a:r>
            <a:endParaRPr lang="fr-CH" sz="1800" i="1"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D0EC8-F0EB-46AD-AE00-162C6A18DBBD}"/>
              </a:ext>
            </a:extLst>
          </p:cNvPr>
          <p:cNvSpPr>
            <a:spLocks noGrp="1"/>
          </p:cNvSpPr>
          <p:nvPr>
            <p:ph type="title"/>
          </p:nvPr>
        </p:nvSpPr>
        <p:spPr/>
        <p:txBody>
          <a:bodyPr/>
          <a:lstStyle/>
          <a:p>
            <a:r>
              <a:rPr lang="fr-CH" dirty="0"/>
              <a:t>Autres rapports de la communauté scientifique internationale pertinents:</a:t>
            </a:r>
          </a:p>
        </p:txBody>
      </p:sp>
      <p:sp>
        <p:nvSpPr>
          <p:cNvPr id="6" name="Content Placeholder 5">
            <a:extLst>
              <a:ext uri="{FF2B5EF4-FFF2-40B4-BE49-F238E27FC236}">
                <a16:creationId xmlns:a16="http://schemas.microsoft.com/office/drawing/2014/main" id="{B3E66CF1-1442-D0FA-767D-92D33F4E7BC2}"/>
              </a:ext>
            </a:extLst>
          </p:cNvPr>
          <p:cNvSpPr>
            <a:spLocks noGrp="1"/>
          </p:cNvSpPr>
          <p:nvPr>
            <p:ph idx="1"/>
          </p:nvPr>
        </p:nvSpPr>
        <p:spPr/>
        <p:txBody>
          <a:bodyPr/>
          <a:lstStyle/>
          <a:p>
            <a:r>
              <a:rPr lang="fr-CH" dirty="0"/>
              <a:t>IPBES, Biodiversité.</a:t>
            </a:r>
          </a:p>
          <a:p>
            <a:r>
              <a:rPr lang="fr-CH" dirty="0"/>
              <a:t>UNEP Emissions Gap Report: Annuel.</a:t>
            </a:r>
          </a:p>
          <a:p>
            <a:r>
              <a:rPr lang="fr-CH" dirty="0"/>
              <a:t>Global </a:t>
            </a:r>
            <a:r>
              <a:rPr lang="fr-CH" dirty="0" err="1"/>
              <a:t>Tipping</a:t>
            </a:r>
            <a:r>
              <a:rPr lang="fr-CH" dirty="0"/>
              <a:t> Points Report: Sur les points de bascule dans le système terre.</a:t>
            </a:r>
          </a:p>
        </p:txBody>
      </p:sp>
      <p:pic>
        <p:nvPicPr>
          <p:cNvPr id="7" name="Content Placeholder 6">
            <a:extLst>
              <a:ext uri="{FF2B5EF4-FFF2-40B4-BE49-F238E27FC236}">
                <a16:creationId xmlns:a16="http://schemas.microsoft.com/office/drawing/2014/main" id="{906A63D1-32C1-5135-05AC-9E4A5F4F5CC1}"/>
              </a:ext>
            </a:extLst>
          </p:cNvPr>
          <p:cNvPicPr>
            <a:picLocks noChangeAspect="1"/>
          </p:cNvPicPr>
          <p:nvPr/>
        </p:nvPicPr>
        <p:blipFill>
          <a:blip r:embed="rId2"/>
          <a:stretch>
            <a:fillRect/>
          </a:stretch>
        </p:blipFill>
        <p:spPr>
          <a:xfrm>
            <a:off x="413917" y="3885181"/>
            <a:ext cx="2420267" cy="2743832"/>
          </a:xfrm>
          <a:prstGeom prst="rect">
            <a:avLst/>
          </a:prstGeom>
        </p:spPr>
      </p:pic>
      <p:pic>
        <p:nvPicPr>
          <p:cNvPr id="8" name="Picture 7">
            <a:extLst>
              <a:ext uri="{FF2B5EF4-FFF2-40B4-BE49-F238E27FC236}">
                <a16:creationId xmlns:a16="http://schemas.microsoft.com/office/drawing/2014/main" id="{3B3685DF-EA25-9931-D1A6-5FA8DCFF2462}"/>
              </a:ext>
            </a:extLst>
          </p:cNvPr>
          <p:cNvPicPr>
            <a:picLocks noChangeAspect="1"/>
          </p:cNvPicPr>
          <p:nvPr/>
        </p:nvPicPr>
        <p:blipFill>
          <a:blip r:embed="rId3"/>
          <a:stretch>
            <a:fillRect/>
          </a:stretch>
        </p:blipFill>
        <p:spPr>
          <a:xfrm>
            <a:off x="3124984" y="4700178"/>
            <a:ext cx="3751806" cy="1495609"/>
          </a:xfrm>
          <a:prstGeom prst="rect">
            <a:avLst/>
          </a:prstGeom>
        </p:spPr>
      </p:pic>
      <p:pic>
        <p:nvPicPr>
          <p:cNvPr id="9" name="Picture 8">
            <a:extLst>
              <a:ext uri="{FF2B5EF4-FFF2-40B4-BE49-F238E27FC236}">
                <a16:creationId xmlns:a16="http://schemas.microsoft.com/office/drawing/2014/main" id="{61CDB520-A3D7-2308-F37C-5B2963F8FB10}"/>
              </a:ext>
            </a:extLst>
          </p:cNvPr>
          <p:cNvPicPr>
            <a:picLocks noChangeAspect="1"/>
          </p:cNvPicPr>
          <p:nvPr/>
        </p:nvPicPr>
        <p:blipFill>
          <a:blip r:embed="rId4"/>
          <a:stretch>
            <a:fillRect/>
          </a:stretch>
        </p:blipFill>
        <p:spPr>
          <a:xfrm>
            <a:off x="7235921" y="3865318"/>
            <a:ext cx="4556289" cy="2851778"/>
          </a:xfrm>
          <a:prstGeom prst="rect">
            <a:avLst/>
          </a:prstGeom>
        </p:spPr>
      </p:pic>
    </p:spTree>
    <p:extLst>
      <p:ext uri="{BB962C8B-B14F-4D97-AF65-F5344CB8AC3E}">
        <p14:creationId xmlns:p14="http://schemas.microsoft.com/office/powerpoint/2010/main" val="279667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0F1C9F-FD58-40E5-94D0-99450031EEBB}"/>
              </a:ext>
            </a:extLst>
          </p:cNvPr>
          <p:cNvSpPr>
            <a:spLocks noGrp="1"/>
          </p:cNvSpPr>
          <p:nvPr>
            <p:ph type="title"/>
          </p:nvPr>
        </p:nvSpPr>
        <p:spPr/>
        <p:txBody>
          <a:bodyPr/>
          <a:lstStyle/>
          <a:p>
            <a:r>
              <a:rPr lang="fr-CH" dirty="0"/>
              <a:t>Avant de plonger dans les rapports scientifiques, un peu de recul.</a:t>
            </a:r>
          </a:p>
        </p:txBody>
      </p:sp>
      <p:sp>
        <p:nvSpPr>
          <p:cNvPr id="6" name="Text Placeholder 5">
            <a:extLst>
              <a:ext uri="{FF2B5EF4-FFF2-40B4-BE49-F238E27FC236}">
                <a16:creationId xmlns:a16="http://schemas.microsoft.com/office/drawing/2014/main" id="{F1C574C1-9EAB-D901-9065-63B1F56F6858}"/>
              </a:ext>
            </a:extLst>
          </p:cNvPr>
          <p:cNvSpPr>
            <a:spLocks noGrp="1"/>
          </p:cNvSpPr>
          <p:nvPr>
            <p:ph type="body" idx="1"/>
          </p:nvPr>
        </p:nvSpPr>
        <p:spPr/>
        <p:txBody>
          <a:bodyPr/>
          <a:lstStyle/>
          <a:p>
            <a:endParaRPr lang="fr-CH"/>
          </a:p>
        </p:txBody>
      </p:sp>
    </p:spTree>
    <p:extLst>
      <p:ext uri="{BB962C8B-B14F-4D97-AF65-F5344CB8AC3E}">
        <p14:creationId xmlns:p14="http://schemas.microsoft.com/office/powerpoint/2010/main" val="411703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Google Shape;338;p55">
            <a:extLst>
              <a:ext uri="{FF2B5EF4-FFF2-40B4-BE49-F238E27FC236}">
                <a16:creationId xmlns:a16="http://schemas.microsoft.com/office/drawing/2014/main" id="{203D4103-535B-4EB0-9D23-D8D06C57627E}"/>
              </a:ext>
            </a:extLst>
          </p:cNvPr>
          <p:cNvSpPr>
            <a:spLocks noGrp="1" noChangeArrowheads="1"/>
          </p:cNvSpPr>
          <p:nvPr>
            <p:ph type="ctrTitle"/>
          </p:nvPr>
        </p:nvSpPr>
        <p:spPr>
          <a:xfrm>
            <a:off x="2743200" y="2581275"/>
            <a:ext cx="6858000" cy="2387600"/>
          </a:xfrm>
        </p:spPr>
        <p:txBody>
          <a:bodyPr/>
          <a:lstStyle/>
          <a:p>
            <a:pPr>
              <a:spcBef>
                <a:spcPct val="0"/>
              </a:spcBef>
              <a:spcAft>
                <a:spcPct val="0"/>
              </a:spcAft>
              <a:buClr>
                <a:srgbClr val="000000"/>
              </a:buClr>
              <a:buFont typeface="Calibri" panose="020F0502020204030204" pitchFamily="34" charset="0"/>
              <a:buNone/>
            </a:pPr>
            <a:endParaRPr lang="fr-FR" altLang="fr-FR"/>
          </a:p>
        </p:txBody>
      </p:sp>
      <p:pic>
        <p:nvPicPr>
          <p:cNvPr id="44035" name="Google Shape;339;p55">
            <a:extLst>
              <a:ext uri="{FF2B5EF4-FFF2-40B4-BE49-F238E27FC236}">
                <a16:creationId xmlns:a16="http://schemas.microsoft.com/office/drawing/2014/main" id="{9883A99E-F71D-42CE-877F-71DA9A9EAA5E}"/>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223" y="1963025"/>
            <a:ext cx="11796227" cy="47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36" name="Google Shape;340;p55">
            <a:extLst>
              <a:ext uri="{FF2B5EF4-FFF2-40B4-BE49-F238E27FC236}">
                <a16:creationId xmlns:a16="http://schemas.microsoft.com/office/drawing/2014/main" id="{1B98AA3E-09BF-4137-A12A-DCFFDD68A40B}"/>
              </a:ext>
            </a:extLst>
          </p:cNvPr>
          <p:cNvCxnSpPr>
            <a:cxnSpLocks noChangeShapeType="1"/>
          </p:cNvCxnSpPr>
          <p:nvPr/>
        </p:nvCxnSpPr>
        <p:spPr bwMode="auto">
          <a:xfrm>
            <a:off x="8320088" y="4440309"/>
            <a:ext cx="1897703" cy="0"/>
          </a:xfrm>
          <a:prstGeom prst="straightConnector1">
            <a:avLst/>
          </a:prstGeom>
          <a:noFill/>
          <a:ln w="38100">
            <a:solidFill>
              <a:srgbClr val="46A186"/>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44037" name="Google Shape;341;p55">
            <a:extLst>
              <a:ext uri="{FF2B5EF4-FFF2-40B4-BE49-F238E27FC236}">
                <a16:creationId xmlns:a16="http://schemas.microsoft.com/office/drawing/2014/main" id="{DCC25C44-BA8E-4322-870F-2F8D1604C24E}"/>
              </a:ext>
            </a:extLst>
          </p:cNvPr>
          <p:cNvSpPr txBox="1">
            <a:spLocks noChangeArrowheads="1"/>
          </p:cNvSpPr>
          <p:nvPr/>
        </p:nvSpPr>
        <p:spPr bwMode="auto">
          <a:xfrm>
            <a:off x="8160670" y="4189796"/>
            <a:ext cx="212566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solidFill>
                  <a:srgbClr val="46A186"/>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Agriculture &amp; Civilisation</a:t>
            </a:r>
          </a:p>
        </p:txBody>
      </p:sp>
      <p:cxnSp>
        <p:nvCxnSpPr>
          <p:cNvPr id="44038" name="Google Shape;342;p55">
            <a:extLst>
              <a:ext uri="{FF2B5EF4-FFF2-40B4-BE49-F238E27FC236}">
                <a16:creationId xmlns:a16="http://schemas.microsoft.com/office/drawing/2014/main" id="{0F450DEF-F4AD-4168-8BE3-B174F5D5ED8A}"/>
              </a:ext>
            </a:extLst>
          </p:cNvPr>
          <p:cNvCxnSpPr>
            <a:cxnSpLocks noChangeShapeType="1"/>
          </p:cNvCxnSpPr>
          <p:nvPr/>
        </p:nvCxnSpPr>
        <p:spPr bwMode="auto">
          <a:xfrm>
            <a:off x="4219662" y="2867344"/>
            <a:ext cx="5931017" cy="8622"/>
          </a:xfrm>
          <a:prstGeom prst="straightConnector1">
            <a:avLst/>
          </a:prstGeom>
          <a:noFill/>
          <a:ln w="38100">
            <a:solidFill>
              <a:srgbClr val="00B0F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44039" name="Google Shape;343;p55">
            <a:extLst>
              <a:ext uri="{FF2B5EF4-FFF2-40B4-BE49-F238E27FC236}">
                <a16:creationId xmlns:a16="http://schemas.microsoft.com/office/drawing/2014/main" id="{6F923B23-D3EE-4FFA-A38B-9CAF5ECE548D}"/>
              </a:ext>
            </a:extLst>
          </p:cNvPr>
          <p:cNvSpPr txBox="1">
            <a:spLocks noChangeArrowheads="1"/>
          </p:cNvSpPr>
          <p:nvPr/>
        </p:nvSpPr>
        <p:spPr bwMode="auto">
          <a:xfrm>
            <a:off x="3934466" y="2867344"/>
            <a:ext cx="232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B0F0"/>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Homo </a:t>
            </a:r>
            <a:r>
              <a:rPr kumimoji="0" lang="fr-FR" altLang="fr-FR" sz="1800" b="0" i="0" u="none" strike="noStrike" kern="1200" cap="none" spc="0" normalizeH="0" baseline="0" noProof="0" dirty="0" err="1">
                <a:ln>
                  <a:noFill/>
                </a:ln>
                <a:solidFill>
                  <a:srgbClr val="00B0F0"/>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genus</a:t>
            </a:r>
            <a:r>
              <a:rPr kumimoji="0" lang="fr-FR" altLang="fr-FR" sz="1800" b="0" i="0" u="none" strike="noStrike" kern="1200" cap="none" spc="0" normalizeH="0" baseline="0" noProof="0" dirty="0">
                <a:ln>
                  <a:noFill/>
                </a:ln>
                <a:solidFill>
                  <a:srgbClr val="00B0F0"/>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 existe</a:t>
            </a:r>
          </a:p>
        </p:txBody>
      </p:sp>
      <p:cxnSp>
        <p:nvCxnSpPr>
          <p:cNvPr id="44040" name="Google Shape;344;p55">
            <a:extLst>
              <a:ext uri="{FF2B5EF4-FFF2-40B4-BE49-F238E27FC236}">
                <a16:creationId xmlns:a16="http://schemas.microsoft.com/office/drawing/2014/main" id="{DEABE104-8A47-42F3-9005-EB4AABD730E2}"/>
              </a:ext>
            </a:extLst>
          </p:cNvPr>
          <p:cNvCxnSpPr>
            <a:cxnSpLocks noChangeShapeType="1"/>
          </p:cNvCxnSpPr>
          <p:nvPr/>
        </p:nvCxnSpPr>
        <p:spPr bwMode="auto">
          <a:xfrm>
            <a:off x="6032336" y="3449214"/>
            <a:ext cx="4118343" cy="0"/>
          </a:xfrm>
          <a:prstGeom prst="straightConnector1">
            <a:avLst/>
          </a:prstGeom>
          <a:noFill/>
          <a:ln w="38100">
            <a:solidFill>
              <a:srgbClr val="385623"/>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44041" name="Google Shape;345;p55">
            <a:extLst>
              <a:ext uri="{FF2B5EF4-FFF2-40B4-BE49-F238E27FC236}">
                <a16:creationId xmlns:a16="http://schemas.microsoft.com/office/drawing/2014/main" id="{FD560242-C5A1-47C1-A790-1F900520B6DD}"/>
              </a:ext>
            </a:extLst>
          </p:cNvPr>
          <p:cNvSpPr txBox="1">
            <a:spLocks noChangeArrowheads="1"/>
          </p:cNvSpPr>
          <p:nvPr/>
        </p:nvSpPr>
        <p:spPr bwMode="auto">
          <a:xfrm>
            <a:off x="5424903" y="3433761"/>
            <a:ext cx="380861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385623"/>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Espèce Homo Sapiens existe</a:t>
            </a:r>
          </a:p>
        </p:txBody>
      </p:sp>
      <p:sp>
        <p:nvSpPr>
          <p:cNvPr id="44042" name="Google Shape;346;p55">
            <a:extLst>
              <a:ext uri="{FF2B5EF4-FFF2-40B4-BE49-F238E27FC236}">
                <a16:creationId xmlns:a16="http://schemas.microsoft.com/office/drawing/2014/main" id="{4F3B6901-B93F-484D-88A8-323BBBCED9DB}"/>
              </a:ext>
            </a:extLst>
          </p:cNvPr>
          <p:cNvSpPr txBox="1">
            <a:spLocks noChangeArrowheads="1"/>
          </p:cNvSpPr>
          <p:nvPr/>
        </p:nvSpPr>
        <p:spPr bwMode="auto">
          <a:xfrm rot="16200000">
            <a:off x="10366740" y="4887052"/>
            <a:ext cx="336649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1"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Burke et al 2018, PNAS</a:t>
            </a:r>
          </a:p>
        </p:txBody>
      </p:sp>
      <p:sp>
        <p:nvSpPr>
          <p:cNvPr id="44043" name="Google Shape;347;p55">
            <a:extLst>
              <a:ext uri="{FF2B5EF4-FFF2-40B4-BE49-F238E27FC236}">
                <a16:creationId xmlns:a16="http://schemas.microsoft.com/office/drawing/2014/main" id="{752A2597-6DE3-4584-861A-3EA1E111EBF4}"/>
              </a:ext>
            </a:extLst>
          </p:cNvPr>
          <p:cNvSpPr>
            <a:spLocks noGrp="1" noChangeArrowheads="1"/>
          </p:cNvSpPr>
          <p:nvPr>
            <p:ph type="title" idx="4294967295"/>
          </p:nvPr>
        </p:nvSpPr>
        <p:spPr>
          <a:xfrm>
            <a:off x="864066" y="55825"/>
            <a:ext cx="10992973" cy="1047750"/>
          </a:xfrm>
        </p:spPr>
        <p:txBody>
          <a:bodyPr vert="horz" wrap="square" lIns="91425" tIns="45700" rIns="91425" bIns="45700" numCol="1" anchor="ctr" anchorCtr="0" compatLnSpc="1">
            <a:prstTxWarp prst="textNoShape">
              <a:avLst/>
            </a:prstTxWarp>
          </a:bodyPr>
          <a:lstStyle/>
          <a:p>
            <a:pPr>
              <a:buClr>
                <a:srgbClr val="000000"/>
              </a:buClr>
              <a:buSzPts val="4400"/>
              <a:buFont typeface="Calibri" panose="020F0502020204030204" pitchFamily="34" charset="0"/>
              <a:buNone/>
            </a:pPr>
            <a:r>
              <a:rPr lang="fr-FR" altLang="fr-FR" sz="2800" dirty="0">
                <a:solidFill>
                  <a:srgbClr val="0070C0"/>
                </a:solidFill>
                <a:latin typeface="Roboto" panose="02000000000000000000" pitchFamily="2" charset="0"/>
                <a:ea typeface="Roboto" panose="02000000000000000000" pitchFamily="2" charset="0"/>
              </a:rPr>
              <a:t>Le réchauffement climatique remonte dans le temps de notre planète: un climat que le genre humain n’a jamais connu.</a:t>
            </a:r>
          </a:p>
        </p:txBody>
      </p:sp>
      <p:sp>
        <p:nvSpPr>
          <p:cNvPr id="44044" name="Google Shape;348;p55">
            <a:extLst>
              <a:ext uri="{FF2B5EF4-FFF2-40B4-BE49-F238E27FC236}">
                <a16:creationId xmlns:a16="http://schemas.microsoft.com/office/drawing/2014/main" id="{818C16A2-DCC5-48EE-A48D-E8F816F0C8F0}"/>
              </a:ext>
            </a:extLst>
          </p:cNvPr>
          <p:cNvSpPr>
            <a:spLocks noChangeArrowheads="1"/>
          </p:cNvSpPr>
          <p:nvPr/>
        </p:nvSpPr>
        <p:spPr bwMode="auto">
          <a:xfrm>
            <a:off x="3467221" y="1498516"/>
            <a:ext cx="579438" cy="725414"/>
          </a:xfrm>
          <a:prstGeom prst="downArrow">
            <a:avLst>
              <a:gd name="adj1" fmla="val 50000"/>
              <a:gd name="adj2" fmla="val 50000"/>
            </a:avLst>
          </a:prstGeom>
          <a:solidFill>
            <a:srgbClr val="38761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44045" name="Google Shape;349;p55">
            <a:extLst>
              <a:ext uri="{FF2B5EF4-FFF2-40B4-BE49-F238E27FC236}">
                <a16:creationId xmlns:a16="http://schemas.microsoft.com/office/drawing/2014/main" id="{193305C9-625C-42AF-9F3F-9BA78F702216}"/>
              </a:ext>
            </a:extLst>
          </p:cNvPr>
          <p:cNvSpPr txBox="1">
            <a:spLocks noChangeArrowheads="1"/>
          </p:cNvSpPr>
          <p:nvPr/>
        </p:nvSpPr>
        <p:spPr bwMode="auto">
          <a:xfrm>
            <a:off x="4016888" y="1332260"/>
            <a:ext cx="73247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274E13"/>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3 millions d’années d’ici 2030, sur notre trajectoire actuelle.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274E13"/>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D’ici 2040 si nous réduisons massivement nos émissions.</a:t>
            </a:r>
          </a:p>
        </p:txBody>
      </p:sp>
      <p:sp>
        <p:nvSpPr>
          <p:cNvPr id="44046" name="Google Shape;350;p55">
            <a:extLst>
              <a:ext uri="{FF2B5EF4-FFF2-40B4-BE49-F238E27FC236}">
                <a16:creationId xmlns:a16="http://schemas.microsoft.com/office/drawing/2014/main" id="{B12B2ADA-F20D-4B70-ADF6-A7F2F3908BF9}"/>
              </a:ext>
            </a:extLst>
          </p:cNvPr>
          <p:cNvSpPr>
            <a:spLocks noChangeArrowheads="1"/>
          </p:cNvSpPr>
          <p:nvPr/>
        </p:nvSpPr>
        <p:spPr bwMode="auto">
          <a:xfrm>
            <a:off x="842536" y="1158717"/>
            <a:ext cx="579437" cy="1047750"/>
          </a:xfrm>
          <a:prstGeom prst="downArrow">
            <a:avLst>
              <a:gd name="adj1" fmla="val 50000"/>
              <a:gd name="adj2" fmla="val 499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44047" name="Google Shape;351;p55">
            <a:extLst>
              <a:ext uri="{FF2B5EF4-FFF2-40B4-BE49-F238E27FC236}">
                <a16:creationId xmlns:a16="http://schemas.microsoft.com/office/drawing/2014/main" id="{1F7B79E5-8FCF-4A5A-B28A-71E064F31ED1}"/>
              </a:ext>
            </a:extLst>
          </p:cNvPr>
          <p:cNvSpPr txBox="1">
            <a:spLocks noChangeArrowheads="1"/>
          </p:cNvSpPr>
          <p:nvPr/>
        </p:nvSpPr>
        <p:spPr bwMode="auto">
          <a:xfrm>
            <a:off x="1272935" y="975338"/>
            <a:ext cx="797083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rPr>
              <a:t>50 millions d’années d’ici 2150, sur notre trajectoire actuelle.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dirty="0">
              <a:ln>
                <a:noFill/>
              </a:ln>
              <a:solidFill>
                <a:srgbClr val="FF0000"/>
              </a:solidFill>
              <a:effectLst/>
              <a:uLnTx/>
              <a:uFillTx/>
              <a:latin typeface="Calibri" panose="020F0502020204030204" pitchFamily="34" charset="0"/>
              <a:ea typeface="ヒラギノ角ゴ Pro W3"/>
              <a:cs typeface="Calibri" panose="020F0502020204030204" pitchFamily="34" charset="0"/>
              <a:sym typeface="Calibri" panose="020F0502020204030204" pitchFamily="34" charset="0"/>
            </a:endParaRPr>
          </a:p>
        </p:txBody>
      </p:sp>
      <p:pic>
        <p:nvPicPr>
          <p:cNvPr id="3" name="Picture 2" descr="A skull of an ancient human&#10;&#10;Description automatically generated">
            <a:extLst>
              <a:ext uri="{FF2B5EF4-FFF2-40B4-BE49-F238E27FC236}">
                <a16:creationId xmlns:a16="http://schemas.microsoft.com/office/drawing/2014/main" id="{56A72478-E272-396E-E2F2-1E1B45DF3460}"/>
              </a:ext>
            </a:extLst>
          </p:cNvPr>
          <p:cNvPicPr>
            <a:picLocks noChangeAspect="1"/>
          </p:cNvPicPr>
          <p:nvPr/>
        </p:nvPicPr>
        <p:blipFill>
          <a:blip r:embed="rId4"/>
          <a:stretch>
            <a:fillRect/>
          </a:stretch>
        </p:blipFill>
        <p:spPr>
          <a:xfrm>
            <a:off x="3078288" y="2583020"/>
            <a:ext cx="1049565" cy="950970"/>
          </a:xfrm>
          <a:prstGeom prst="rect">
            <a:avLst/>
          </a:prstGeom>
        </p:spPr>
      </p:pic>
      <p:sp>
        <p:nvSpPr>
          <p:cNvPr id="4" name="TextBox 3">
            <a:extLst>
              <a:ext uri="{FF2B5EF4-FFF2-40B4-BE49-F238E27FC236}">
                <a16:creationId xmlns:a16="http://schemas.microsoft.com/office/drawing/2014/main" id="{3E5CF125-EEDA-35BC-D965-BB6C869D00BC}"/>
              </a:ext>
            </a:extLst>
          </p:cNvPr>
          <p:cNvSpPr txBox="1"/>
          <p:nvPr/>
        </p:nvSpPr>
        <p:spPr>
          <a:xfrm>
            <a:off x="2755661" y="3370732"/>
            <a:ext cx="2144754" cy="369332"/>
          </a:xfrm>
          <a:prstGeom prst="rect">
            <a:avLst/>
          </a:prstGeom>
          <a:noFill/>
        </p:spPr>
        <p:txBody>
          <a:bodyPr wrap="none" rtlCol="0">
            <a:spAutoFit/>
          </a:bodyPr>
          <a:lstStyle/>
          <a:p>
            <a:r>
              <a:rPr lang="fr-CH" dirty="0"/>
              <a:t>Australopithèque</a:t>
            </a:r>
          </a:p>
        </p:txBody>
      </p:sp>
      <p:pic>
        <p:nvPicPr>
          <p:cNvPr id="6" name="Picture 5" descr="A monkey on a branch&#10;&#10;Description automatically generated">
            <a:extLst>
              <a:ext uri="{FF2B5EF4-FFF2-40B4-BE49-F238E27FC236}">
                <a16:creationId xmlns:a16="http://schemas.microsoft.com/office/drawing/2014/main" id="{1F679ED4-D482-C108-7D76-5F7C67F62233}"/>
              </a:ext>
            </a:extLst>
          </p:cNvPr>
          <p:cNvPicPr>
            <a:picLocks noChangeAspect="1"/>
          </p:cNvPicPr>
          <p:nvPr/>
        </p:nvPicPr>
        <p:blipFill>
          <a:blip r:embed="rId5"/>
          <a:stretch>
            <a:fillRect/>
          </a:stretch>
        </p:blipFill>
        <p:spPr>
          <a:xfrm>
            <a:off x="778389" y="5243512"/>
            <a:ext cx="1287167" cy="815206"/>
          </a:xfrm>
          <a:prstGeom prst="rect">
            <a:avLst/>
          </a:prstGeom>
        </p:spPr>
      </p:pic>
      <p:sp>
        <p:nvSpPr>
          <p:cNvPr id="8" name="TextBox 7">
            <a:extLst>
              <a:ext uri="{FF2B5EF4-FFF2-40B4-BE49-F238E27FC236}">
                <a16:creationId xmlns:a16="http://schemas.microsoft.com/office/drawing/2014/main" id="{DB50B6B4-27C1-D766-71AA-E3D752DEC830}"/>
              </a:ext>
            </a:extLst>
          </p:cNvPr>
          <p:cNvSpPr txBox="1"/>
          <p:nvPr/>
        </p:nvSpPr>
        <p:spPr>
          <a:xfrm>
            <a:off x="522413" y="4998036"/>
            <a:ext cx="6161314" cy="369332"/>
          </a:xfrm>
          <a:prstGeom prst="rect">
            <a:avLst/>
          </a:prstGeom>
          <a:noFill/>
        </p:spPr>
        <p:txBody>
          <a:bodyPr wrap="square">
            <a:spAutoFit/>
          </a:bodyPr>
          <a:lstStyle/>
          <a:p>
            <a:r>
              <a:rPr lang="fr-CH" dirty="0" err="1"/>
              <a:t>Aegyptopithecus</a:t>
            </a:r>
            <a:endParaRPr lang="fr-CH" dirty="0"/>
          </a:p>
        </p:txBody>
      </p:sp>
    </p:spTree>
    <p:extLst>
      <p:ext uri="{BB962C8B-B14F-4D97-AF65-F5344CB8AC3E}">
        <p14:creationId xmlns:p14="http://schemas.microsoft.com/office/powerpoint/2010/main" val="16122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53466-D781-44AA-839F-79B1881A6E94}"/>
              </a:ext>
            </a:extLst>
          </p:cNvPr>
          <p:cNvSpPr>
            <a:spLocks noGrp="1"/>
          </p:cNvSpPr>
          <p:nvPr>
            <p:ph type="ctrTitle"/>
          </p:nvPr>
        </p:nvSpPr>
        <p:spPr>
          <a:xfrm>
            <a:off x="384936" y="2498038"/>
            <a:ext cx="11397616" cy="2286539"/>
          </a:xfrm>
        </p:spPr>
        <p:txBody>
          <a:bodyPr/>
          <a:lstStyle/>
          <a:p>
            <a:pPr>
              <a:lnSpc>
                <a:spcPct val="100000"/>
              </a:lnSpc>
            </a:pPr>
            <a:r>
              <a:rPr lang="fr-CH" sz="4000" dirty="0">
                <a:solidFill>
                  <a:schemeClr val="bg1"/>
                </a:solidFill>
              </a:rPr>
              <a:t>WG1 </a:t>
            </a:r>
            <a:r>
              <a:rPr lang="en-GB" sz="4000" dirty="0">
                <a:solidFill>
                  <a:schemeClr val="bg1"/>
                </a:solidFill>
              </a:rPr>
              <a:t>= 1er </a:t>
            </a:r>
            <a:r>
              <a:rPr lang="en-GB" sz="4000" dirty="0" err="1">
                <a:solidFill>
                  <a:schemeClr val="bg1"/>
                </a:solidFill>
              </a:rPr>
              <a:t>groupe</a:t>
            </a:r>
            <a:r>
              <a:rPr lang="en-GB" sz="4000" dirty="0">
                <a:solidFill>
                  <a:schemeClr val="bg1"/>
                </a:solidFill>
              </a:rPr>
              <a:t> de travail</a:t>
            </a:r>
            <a:br>
              <a:rPr lang="en-GB" sz="4000" dirty="0">
                <a:solidFill>
                  <a:schemeClr val="bg1"/>
                </a:solidFill>
              </a:rPr>
            </a:br>
            <a:br>
              <a:rPr lang="en-GB" sz="4000" dirty="0">
                <a:solidFill>
                  <a:schemeClr val="bg1"/>
                </a:solidFill>
              </a:rPr>
            </a:br>
            <a:r>
              <a:rPr lang="en-GB" sz="4000" dirty="0">
                <a:solidFill>
                  <a:schemeClr val="bg1"/>
                </a:solidFill>
              </a:rPr>
              <a:t>sur la science physique du r</a:t>
            </a:r>
            <a:r>
              <a:rPr lang="fr-CH" sz="4000" dirty="0">
                <a:solidFill>
                  <a:schemeClr val="bg1"/>
                </a:solidFill>
              </a:rPr>
              <a:t>échauffement climatique</a:t>
            </a:r>
          </a:p>
        </p:txBody>
      </p:sp>
      <p:sp>
        <p:nvSpPr>
          <p:cNvPr id="3" name="Slide Number Placeholder 2">
            <a:extLst>
              <a:ext uri="{FF2B5EF4-FFF2-40B4-BE49-F238E27FC236}">
                <a16:creationId xmlns:a16="http://schemas.microsoft.com/office/drawing/2014/main" id="{70BC1AFB-CA2B-4FD2-8C34-7B11783229FB}"/>
              </a:ext>
            </a:extLst>
          </p:cNvPr>
          <p:cNvSpPr>
            <a:spLocks noGrp="1"/>
          </p:cNvSpPr>
          <p:nvPr>
            <p:ph type="sldNum" idx="4294967295"/>
          </p:nvPr>
        </p:nvSpPr>
        <p:spPr>
          <a:xfrm>
            <a:off x="11460163" y="6218238"/>
            <a:ext cx="731837" cy="523875"/>
          </a:xfrm>
          <a:prstGeom prst="rect">
            <a:avLst/>
          </a:prstGeom>
        </p:spPr>
        <p:txBody>
          <a:bodyPr/>
          <a:lstStyle/>
          <a:p>
            <a:fld id="{00000000-1234-1234-1234-123412341234}" type="slidenum">
              <a:rPr lang="en" smtClean="0"/>
              <a:pPr/>
              <a:t>13</a:t>
            </a:fld>
            <a:endParaRPr lang="en"/>
          </a:p>
        </p:txBody>
      </p:sp>
    </p:spTree>
    <p:extLst>
      <p:ext uri="{BB962C8B-B14F-4D97-AF65-F5344CB8AC3E}">
        <p14:creationId xmlns:p14="http://schemas.microsoft.com/office/powerpoint/2010/main" val="193542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773CA-C08E-654F-B5B9-0DA7DB6EE518}"/>
              </a:ext>
            </a:extLst>
          </p:cNvPr>
          <p:cNvSpPr>
            <a:spLocks noGrp="1"/>
          </p:cNvSpPr>
          <p:nvPr>
            <p:ph type="ctrTitle"/>
          </p:nvPr>
        </p:nvSpPr>
        <p:spPr>
          <a:xfrm>
            <a:off x="90273" y="563746"/>
            <a:ext cx="11920047" cy="867207"/>
          </a:xfrm>
        </p:spPr>
        <p:txBody>
          <a:bodyPr/>
          <a:lstStyle/>
          <a:p>
            <a:pPr algn="ctr"/>
            <a:r>
              <a:rPr lang="fr-FR" sz="2667" dirty="0"/>
              <a:t>Depuis 1850, le climat s’est réchauffé de 0,8 à 1,3°C (en 2020)</a:t>
            </a:r>
          </a:p>
        </p:txBody>
      </p:sp>
      <p:sp>
        <p:nvSpPr>
          <p:cNvPr id="6" name="Subtitle 1">
            <a:extLst>
              <a:ext uri="{FF2B5EF4-FFF2-40B4-BE49-F238E27FC236}">
                <a16:creationId xmlns:a16="http://schemas.microsoft.com/office/drawing/2014/main" id="{AC5C5DA9-18E3-BE41-B4F4-D9DD82384931}"/>
              </a:ext>
            </a:extLst>
          </p:cNvPr>
          <p:cNvSpPr txBox="1">
            <a:spLocks/>
          </p:cNvSpPr>
          <p:nvPr/>
        </p:nvSpPr>
        <p:spPr>
          <a:xfrm>
            <a:off x="3976188" y="6584990"/>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defTabSz="342830">
              <a:lnSpc>
                <a:spcPts val="1800"/>
              </a:lnSpc>
            </a:pPr>
            <a:r>
              <a:rPr lang="fr-FR" sz="1333" b="1" dirty="0">
                <a:solidFill>
                  <a:srgbClr val="FFFFFF">
                    <a:lumMod val="75000"/>
                  </a:srgbClr>
                </a:solidFill>
                <a:latin typeface="Arial" panose="020B0604020202020204" pitchFamily="34" charset="0"/>
                <a:cs typeface="Arial" panose="020B0604020202020204" pitchFamily="34" charset="0"/>
              </a:rPr>
              <a:t>AR6 WGI SPM</a:t>
            </a:r>
            <a:endParaRPr lang="en-GB" sz="1333" b="1" dirty="0">
              <a:solidFill>
                <a:srgbClr val="FFFFFF">
                  <a:lumMod val="75000"/>
                </a:srgbClr>
              </a:solidFill>
            </a:endParaRPr>
          </a:p>
        </p:txBody>
      </p:sp>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82112"/>
            <a:ext cx="10535139" cy="4984805"/>
          </a:xfrm>
          <a:prstGeom prst="rect">
            <a:avLst/>
          </a:prstGeom>
        </p:spPr>
      </p:pic>
      <p:sp>
        <p:nvSpPr>
          <p:cNvPr id="2" name="Rectangle 1"/>
          <p:cNvSpPr/>
          <p:nvPr/>
        </p:nvSpPr>
        <p:spPr>
          <a:xfrm>
            <a:off x="279252" y="1161474"/>
            <a:ext cx="11622156" cy="461665"/>
          </a:xfrm>
          <a:prstGeom prst="rect">
            <a:avLst/>
          </a:prstGeom>
        </p:spPr>
        <p:txBody>
          <a:bodyPr wrap="none">
            <a:spAutoFit/>
          </a:bodyPr>
          <a:lstStyle/>
          <a:p>
            <a:pPr defTabSz="609495"/>
            <a:r>
              <a:rPr lang="fr-FR" sz="2400" dirty="0">
                <a:solidFill>
                  <a:srgbClr val="464749"/>
                </a:solidFill>
                <a:latin typeface="Arial" panose="020B0604020202020204"/>
              </a:rPr>
              <a:t>La totalité du réchauffement observé est due aux émissions de gaz à effets de serre</a:t>
            </a:r>
          </a:p>
        </p:txBody>
      </p:sp>
    </p:spTree>
    <p:extLst>
      <p:ext uri="{BB962C8B-B14F-4D97-AF65-F5344CB8AC3E}">
        <p14:creationId xmlns:p14="http://schemas.microsoft.com/office/powerpoint/2010/main" val="377160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773CA-C08E-654F-B5B9-0DA7DB6EE518}"/>
              </a:ext>
            </a:extLst>
          </p:cNvPr>
          <p:cNvSpPr>
            <a:spLocks noGrp="1"/>
          </p:cNvSpPr>
          <p:nvPr>
            <p:ph type="ctrTitle"/>
          </p:nvPr>
        </p:nvSpPr>
        <p:spPr>
          <a:xfrm>
            <a:off x="90273" y="563746"/>
            <a:ext cx="11920047" cy="867207"/>
          </a:xfrm>
        </p:spPr>
        <p:txBody>
          <a:bodyPr/>
          <a:lstStyle/>
          <a:p>
            <a:pPr algn="ctr"/>
            <a:r>
              <a:rPr lang="fr-FR" sz="2667" dirty="0"/>
              <a:t>Depuis 1850, le climat s’est réchauffé de 0,8 à 1,3°C</a:t>
            </a:r>
          </a:p>
        </p:txBody>
      </p:sp>
      <p:sp>
        <p:nvSpPr>
          <p:cNvPr id="6" name="Subtitle 1">
            <a:extLst>
              <a:ext uri="{FF2B5EF4-FFF2-40B4-BE49-F238E27FC236}">
                <a16:creationId xmlns:a16="http://schemas.microsoft.com/office/drawing/2014/main" id="{AC5C5DA9-18E3-BE41-B4F4-D9DD82384931}"/>
              </a:ext>
            </a:extLst>
          </p:cNvPr>
          <p:cNvSpPr txBox="1">
            <a:spLocks/>
          </p:cNvSpPr>
          <p:nvPr/>
        </p:nvSpPr>
        <p:spPr>
          <a:xfrm>
            <a:off x="3976188" y="6584990"/>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defTabSz="342830">
              <a:lnSpc>
                <a:spcPts val="1800"/>
              </a:lnSpc>
            </a:pPr>
            <a:r>
              <a:rPr lang="fr-FR" sz="1333" b="1" dirty="0">
                <a:solidFill>
                  <a:srgbClr val="FFFFFF">
                    <a:lumMod val="75000"/>
                  </a:srgbClr>
                </a:solidFill>
                <a:latin typeface="Arial" panose="020B0604020202020204" pitchFamily="34" charset="0"/>
                <a:cs typeface="Arial" panose="020B0604020202020204" pitchFamily="34" charset="0"/>
              </a:rPr>
              <a:t>https://showyourstripes.info/</a:t>
            </a:r>
            <a:endParaRPr lang="en-GB" sz="1333" b="1" dirty="0">
              <a:solidFill>
                <a:srgbClr val="FFFFFF">
                  <a:lumMod val="75000"/>
                </a:srgbClr>
              </a:solidFill>
            </a:endParaRPr>
          </a:p>
        </p:txBody>
      </p:sp>
      <p:sp>
        <p:nvSpPr>
          <p:cNvPr id="10" name="Rectangle 9"/>
          <p:cNvSpPr/>
          <p:nvPr/>
        </p:nvSpPr>
        <p:spPr>
          <a:xfrm>
            <a:off x="6116321" y="1202511"/>
            <a:ext cx="6153191" cy="379656"/>
          </a:xfrm>
          <a:prstGeom prst="rect">
            <a:avLst/>
          </a:prstGeom>
        </p:spPr>
        <p:txBody>
          <a:bodyPr wrap="square">
            <a:spAutoFit/>
          </a:bodyPr>
          <a:lstStyle/>
          <a:p>
            <a:pPr algn="r" defTabSz="609495"/>
            <a:r>
              <a:rPr lang="en-US" sz="1867" i="1" dirty="0">
                <a:solidFill>
                  <a:srgbClr val="FFFFFF">
                    <a:lumMod val="50000"/>
                  </a:srgbClr>
                </a:solidFill>
                <a:latin typeface="Arial" panose="020B0604020202020204"/>
              </a:rPr>
              <a:t>WGI – July 2021</a:t>
            </a:r>
            <a:endParaRPr lang="en-CA" sz="1867" i="1" dirty="0">
              <a:solidFill>
                <a:srgbClr val="FFFFFF">
                  <a:lumMod val="50000"/>
                </a:srgbClr>
              </a:solidFill>
              <a:latin typeface="Arial" panose="020B0604020202020204"/>
            </a:endParaRPr>
          </a:p>
        </p:txBody>
      </p:sp>
      <p:pic>
        <p:nvPicPr>
          <p:cNvPr id="7" name="Image 6"/>
          <p:cNvPicPr>
            <a:picLocks noChangeAspect="1"/>
          </p:cNvPicPr>
          <p:nvPr/>
        </p:nvPicPr>
        <p:blipFill rotWithShape="1">
          <a:blip r:embed="rId3"/>
          <a:srcRect l="87583" t="12407" r="3083" b="81223"/>
          <a:stretch/>
        </p:blipFill>
        <p:spPr>
          <a:xfrm>
            <a:off x="11135359" y="6112202"/>
            <a:ext cx="1042711" cy="400327"/>
          </a:xfrm>
          <a:prstGeom prst="rect">
            <a:avLst/>
          </a:prstGeom>
        </p:spPr>
      </p:pic>
      <p:pic>
        <p:nvPicPr>
          <p:cNvPr id="9" name="Picture 8" descr="A screen shot of a graph&#10;&#10;Description automatically generated">
            <a:extLst>
              <a:ext uri="{FF2B5EF4-FFF2-40B4-BE49-F238E27FC236}">
                <a16:creationId xmlns:a16="http://schemas.microsoft.com/office/drawing/2014/main" id="{3A2162E6-705B-9C20-148F-88870755E04B}"/>
              </a:ext>
            </a:extLst>
          </p:cNvPr>
          <p:cNvPicPr>
            <a:picLocks noChangeAspect="1"/>
          </p:cNvPicPr>
          <p:nvPr/>
        </p:nvPicPr>
        <p:blipFill>
          <a:blip r:embed="rId4"/>
          <a:stretch>
            <a:fillRect/>
          </a:stretch>
        </p:blipFill>
        <p:spPr>
          <a:xfrm>
            <a:off x="3531294" y="3523064"/>
            <a:ext cx="5928755" cy="3334533"/>
          </a:xfrm>
          <a:prstGeom prst="rect">
            <a:avLst/>
          </a:prstGeom>
        </p:spPr>
      </p:pic>
      <p:pic>
        <p:nvPicPr>
          <p:cNvPr id="14" name="Picture 13" descr="A screen shot of a graph&#10;&#10;Description automatically generated">
            <a:extLst>
              <a:ext uri="{FF2B5EF4-FFF2-40B4-BE49-F238E27FC236}">
                <a16:creationId xmlns:a16="http://schemas.microsoft.com/office/drawing/2014/main" id="{DD7251C9-550C-A6CE-A377-29B92153F4AA}"/>
              </a:ext>
            </a:extLst>
          </p:cNvPr>
          <p:cNvPicPr>
            <a:picLocks noChangeAspect="1"/>
          </p:cNvPicPr>
          <p:nvPr/>
        </p:nvPicPr>
        <p:blipFill>
          <a:blip r:embed="rId5"/>
          <a:stretch>
            <a:fillRect/>
          </a:stretch>
        </p:blipFill>
        <p:spPr>
          <a:xfrm>
            <a:off x="0" y="1"/>
            <a:ext cx="6252443" cy="3516586"/>
          </a:xfrm>
          <a:prstGeom prst="rect">
            <a:avLst/>
          </a:prstGeom>
        </p:spPr>
      </p:pic>
      <p:pic>
        <p:nvPicPr>
          <p:cNvPr id="12" name="Picture 11" descr="A screen shot of a graph&#10;&#10;Description automatically generated">
            <a:extLst>
              <a:ext uri="{FF2B5EF4-FFF2-40B4-BE49-F238E27FC236}">
                <a16:creationId xmlns:a16="http://schemas.microsoft.com/office/drawing/2014/main" id="{079F5B19-D4CE-D8F0-0C29-B9469F7EAE6A}"/>
              </a:ext>
            </a:extLst>
          </p:cNvPr>
          <p:cNvPicPr>
            <a:picLocks noChangeAspect="1"/>
          </p:cNvPicPr>
          <p:nvPr/>
        </p:nvPicPr>
        <p:blipFill>
          <a:blip r:embed="rId6"/>
          <a:stretch>
            <a:fillRect/>
          </a:stretch>
        </p:blipFill>
        <p:spPr>
          <a:xfrm>
            <a:off x="6130306" y="3240"/>
            <a:ext cx="6252443" cy="3516585"/>
          </a:xfrm>
          <a:prstGeom prst="rect">
            <a:avLst/>
          </a:prstGeom>
        </p:spPr>
      </p:pic>
    </p:spTree>
    <p:extLst>
      <p:ext uri="{BB962C8B-B14F-4D97-AF65-F5344CB8AC3E}">
        <p14:creationId xmlns:p14="http://schemas.microsoft.com/office/powerpoint/2010/main" val="403864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4"/>
          <p:cNvSpPr>
            <a:spLocks/>
          </p:cNvSpPr>
          <p:nvPr/>
        </p:nvSpPr>
        <p:spPr bwMode="auto">
          <a:xfrm>
            <a:off x="143338" y="4609196"/>
            <a:ext cx="3193188" cy="1562864"/>
          </a:xfrm>
          <a:prstGeom prst="rect">
            <a:avLst/>
          </a:prstGeom>
          <a:noFill/>
        </p:spPr>
        <p:txBody>
          <a:bodyPr wrap="square" rtlCol="0">
            <a:spAutoFit/>
          </a:bodyPr>
          <a:lstStyle/>
          <a:p>
            <a:pPr algn="ctr" defTabSz="609495">
              <a:lnSpc>
                <a:spcPct val="150000"/>
              </a:lnSpc>
              <a:defRPr/>
            </a:pPr>
            <a:r>
              <a:rPr lang="fr-FR" sz="2400" b="1" kern="0" dirty="0">
                <a:solidFill>
                  <a:srgbClr val="002060"/>
                </a:solidFill>
                <a:latin typeface="Arial"/>
                <a:cs typeface="Arial"/>
              </a:rPr>
              <a:t>la plus élevée</a:t>
            </a:r>
            <a:endParaRPr sz="2400" kern="0" dirty="0">
              <a:solidFill>
                <a:srgbClr val="464749"/>
              </a:solidFill>
              <a:latin typeface="Arial"/>
              <a:cs typeface="Arial"/>
            </a:endParaRPr>
          </a:p>
          <a:p>
            <a:pPr algn="ctr" defTabSz="609495">
              <a:lnSpc>
                <a:spcPct val="150000"/>
              </a:lnSpc>
              <a:defRPr/>
            </a:pPr>
            <a:r>
              <a:rPr lang="fr-FR" sz="1867" kern="0" dirty="0">
                <a:solidFill>
                  <a:srgbClr val="002060"/>
                </a:solidFill>
                <a:latin typeface="Arial"/>
                <a:cs typeface="Arial"/>
              </a:rPr>
              <a:t>depuis au moins</a:t>
            </a:r>
            <a:endParaRPr sz="2400" kern="0" dirty="0">
              <a:solidFill>
                <a:srgbClr val="464749"/>
              </a:solidFill>
              <a:latin typeface="Arial"/>
              <a:cs typeface="Arial"/>
            </a:endParaRPr>
          </a:p>
          <a:p>
            <a:pPr algn="ctr" defTabSz="609495">
              <a:lnSpc>
                <a:spcPct val="150000"/>
              </a:lnSpc>
              <a:defRPr/>
            </a:pPr>
            <a:r>
              <a:rPr lang="en-US" sz="2400" b="1" kern="0" dirty="0">
                <a:solidFill>
                  <a:srgbClr val="002060"/>
                </a:solidFill>
                <a:latin typeface="Arial"/>
                <a:cs typeface="Arial"/>
              </a:rPr>
              <a:t>2 millions </a:t>
            </a:r>
            <a:r>
              <a:rPr lang="en-US" sz="2400" b="1" kern="0" dirty="0" err="1">
                <a:solidFill>
                  <a:srgbClr val="002060"/>
                </a:solidFill>
                <a:latin typeface="Arial"/>
                <a:cs typeface="Arial"/>
              </a:rPr>
              <a:t>d’années</a:t>
            </a:r>
            <a:endParaRPr lang="fr-FR" sz="2400" b="1" kern="0" dirty="0">
              <a:solidFill>
                <a:srgbClr val="002060"/>
              </a:solidFill>
              <a:latin typeface="Arial"/>
              <a:cs typeface="Arial"/>
            </a:endParaRPr>
          </a:p>
        </p:txBody>
      </p:sp>
      <p:sp>
        <p:nvSpPr>
          <p:cNvPr id="5" name="TextBox 19"/>
          <p:cNvSpPr>
            <a:spLocks/>
          </p:cNvSpPr>
          <p:nvPr/>
        </p:nvSpPr>
        <p:spPr bwMode="auto">
          <a:xfrm>
            <a:off x="433187" y="1507667"/>
            <a:ext cx="2805807" cy="830997"/>
          </a:xfrm>
          <a:prstGeom prst="rect">
            <a:avLst/>
          </a:prstGeom>
          <a:noFill/>
        </p:spPr>
        <p:txBody>
          <a:bodyPr wrap="square" rtlCol="0">
            <a:spAutoFit/>
          </a:bodyPr>
          <a:lstStyle/>
          <a:p>
            <a:pPr algn="ctr" defTabSz="609495">
              <a:defRPr/>
            </a:pPr>
            <a:r>
              <a:rPr lang="en-US" sz="2400" kern="0" dirty="0">
                <a:solidFill>
                  <a:srgbClr val="002060"/>
                </a:solidFill>
                <a:latin typeface="Arial"/>
                <a:cs typeface="Arial"/>
              </a:rPr>
              <a:t>concentration</a:t>
            </a:r>
          </a:p>
          <a:p>
            <a:pPr algn="ctr" defTabSz="609495">
              <a:defRPr/>
            </a:pPr>
            <a:r>
              <a:rPr lang="en-US" sz="2400" b="1" kern="0" dirty="0">
                <a:solidFill>
                  <a:srgbClr val="002060"/>
                </a:solidFill>
                <a:latin typeface="Arial"/>
                <a:cs typeface="Arial"/>
              </a:rPr>
              <a:t> CO</a:t>
            </a:r>
            <a:r>
              <a:rPr lang="en-US" sz="2400" b="1" kern="0" baseline="-25000" dirty="0">
                <a:solidFill>
                  <a:srgbClr val="002060"/>
                </a:solidFill>
                <a:latin typeface="Arial"/>
                <a:cs typeface="Arial"/>
              </a:rPr>
              <a:t>2</a:t>
            </a:r>
            <a:r>
              <a:rPr lang="en-US" sz="2400" kern="0" dirty="0">
                <a:solidFill>
                  <a:srgbClr val="002060"/>
                </a:solidFill>
                <a:latin typeface="Arial"/>
                <a:cs typeface="Arial"/>
              </a:rPr>
              <a:t> </a:t>
            </a:r>
            <a:endParaRPr sz="2400" kern="0" dirty="0">
              <a:solidFill>
                <a:srgbClr val="464749"/>
              </a:solidFill>
              <a:latin typeface="Arial"/>
              <a:cs typeface="Arial"/>
            </a:endParaRPr>
          </a:p>
        </p:txBody>
      </p:sp>
      <p:sp>
        <p:nvSpPr>
          <p:cNvPr id="6" name="TextBox 20"/>
          <p:cNvSpPr>
            <a:spLocks/>
          </p:cNvSpPr>
          <p:nvPr/>
        </p:nvSpPr>
        <p:spPr bwMode="auto">
          <a:xfrm>
            <a:off x="3057929" y="1507667"/>
            <a:ext cx="2947281" cy="1200329"/>
          </a:xfrm>
          <a:prstGeom prst="rect">
            <a:avLst/>
          </a:prstGeom>
          <a:noFill/>
        </p:spPr>
        <p:txBody>
          <a:bodyPr wrap="square" rtlCol="0">
            <a:spAutoFit/>
          </a:bodyPr>
          <a:lstStyle/>
          <a:p>
            <a:pPr algn="ctr" defTabSz="609495">
              <a:defRPr/>
            </a:pPr>
            <a:r>
              <a:rPr lang="en-US" sz="2400" kern="0" dirty="0" err="1">
                <a:solidFill>
                  <a:srgbClr val="002060"/>
                </a:solidFill>
                <a:latin typeface="Arial"/>
                <a:cs typeface="Arial"/>
              </a:rPr>
              <a:t>montée</a:t>
            </a:r>
            <a:r>
              <a:rPr lang="en-US" sz="2400" kern="0" dirty="0">
                <a:solidFill>
                  <a:srgbClr val="002060"/>
                </a:solidFill>
                <a:latin typeface="Arial"/>
                <a:cs typeface="Arial"/>
              </a:rPr>
              <a:t> du</a:t>
            </a:r>
          </a:p>
          <a:p>
            <a:pPr algn="ctr" defTabSz="609495">
              <a:defRPr/>
            </a:pPr>
            <a:r>
              <a:rPr lang="en-US" sz="2400" b="1" kern="0" dirty="0" err="1">
                <a:solidFill>
                  <a:srgbClr val="002060"/>
                </a:solidFill>
                <a:latin typeface="Arial"/>
                <a:cs typeface="Arial"/>
              </a:rPr>
              <a:t>niveau</a:t>
            </a:r>
            <a:r>
              <a:rPr lang="en-US" sz="2400" b="1" kern="0" dirty="0">
                <a:solidFill>
                  <a:srgbClr val="002060"/>
                </a:solidFill>
                <a:latin typeface="Arial"/>
                <a:cs typeface="Arial"/>
              </a:rPr>
              <a:t> des </a:t>
            </a:r>
            <a:r>
              <a:rPr lang="en-US" sz="2400" b="1" kern="0" dirty="0" err="1">
                <a:solidFill>
                  <a:srgbClr val="002060"/>
                </a:solidFill>
                <a:latin typeface="Arial"/>
                <a:cs typeface="Arial"/>
              </a:rPr>
              <a:t>mers</a:t>
            </a:r>
            <a:r>
              <a:rPr lang="en-US" sz="2400" b="1" kern="0" dirty="0">
                <a:solidFill>
                  <a:srgbClr val="002060"/>
                </a:solidFill>
                <a:latin typeface="Arial"/>
                <a:cs typeface="Arial"/>
              </a:rPr>
              <a:t> </a:t>
            </a:r>
            <a:endParaRPr sz="2400" kern="0" dirty="0">
              <a:solidFill>
                <a:srgbClr val="464749"/>
              </a:solidFill>
              <a:latin typeface="Arial"/>
              <a:cs typeface="Arial"/>
            </a:endParaRPr>
          </a:p>
          <a:p>
            <a:pPr algn="ctr" defTabSz="609495">
              <a:defRPr/>
            </a:pPr>
            <a:r>
              <a:rPr lang="en-US" sz="2400" kern="0" dirty="0">
                <a:solidFill>
                  <a:srgbClr val="002060"/>
                </a:solidFill>
                <a:latin typeface="Arial"/>
                <a:cs typeface="Arial"/>
              </a:rPr>
              <a:t> rise</a:t>
            </a:r>
            <a:endParaRPr lang="fr-FR" sz="2400" kern="0" dirty="0">
              <a:solidFill>
                <a:srgbClr val="002060"/>
              </a:solidFill>
              <a:latin typeface="Arial"/>
              <a:cs typeface="Arial"/>
            </a:endParaRPr>
          </a:p>
        </p:txBody>
      </p:sp>
      <p:sp>
        <p:nvSpPr>
          <p:cNvPr id="7" name="TextBox 21"/>
          <p:cNvSpPr>
            <a:spLocks/>
          </p:cNvSpPr>
          <p:nvPr/>
        </p:nvSpPr>
        <p:spPr bwMode="auto">
          <a:xfrm>
            <a:off x="9494075" y="1507667"/>
            <a:ext cx="1535075" cy="1200329"/>
          </a:xfrm>
          <a:prstGeom prst="rect">
            <a:avLst/>
          </a:prstGeom>
          <a:noFill/>
        </p:spPr>
        <p:txBody>
          <a:bodyPr wrap="square" rtlCol="0">
            <a:spAutoFit/>
          </a:bodyPr>
          <a:lstStyle/>
          <a:p>
            <a:pPr algn="ctr" defTabSz="609495">
              <a:defRPr/>
            </a:pPr>
            <a:r>
              <a:rPr lang="en-US" sz="2400" kern="0" dirty="0" err="1">
                <a:solidFill>
                  <a:srgbClr val="002060"/>
                </a:solidFill>
                <a:latin typeface="Arial"/>
                <a:cs typeface="Arial"/>
              </a:rPr>
              <a:t>recul</a:t>
            </a:r>
            <a:r>
              <a:rPr lang="en-US" sz="2400" kern="0" dirty="0">
                <a:solidFill>
                  <a:srgbClr val="002060"/>
                </a:solidFill>
                <a:latin typeface="Arial"/>
                <a:cs typeface="Arial"/>
              </a:rPr>
              <a:t> des </a:t>
            </a:r>
            <a:r>
              <a:rPr lang="en-US" sz="2400" b="1" kern="0" dirty="0">
                <a:solidFill>
                  <a:srgbClr val="002060"/>
                </a:solidFill>
                <a:latin typeface="Arial"/>
                <a:cs typeface="Arial"/>
              </a:rPr>
              <a:t>glaciers</a:t>
            </a:r>
            <a:endParaRPr sz="2400" kern="0" dirty="0">
              <a:solidFill>
                <a:srgbClr val="464749"/>
              </a:solidFill>
              <a:latin typeface="Arial"/>
              <a:cs typeface="Arial"/>
            </a:endParaRPr>
          </a:p>
          <a:p>
            <a:pPr algn="ctr" defTabSz="609495">
              <a:defRPr/>
            </a:pPr>
            <a:r>
              <a:rPr lang="en-US" sz="2400" kern="0" dirty="0">
                <a:solidFill>
                  <a:srgbClr val="002060"/>
                </a:solidFill>
                <a:latin typeface="Arial"/>
                <a:cs typeface="Arial"/>
              </a:rPr>
              <a:t>retreat</a:t>
            </a:r>
            <a:endParaRPr lang="fr-FR" sz="2400" kern="0" dirty="0">
              <a:solidFill>
                <a:srgbClr val="002060"/>
              </a:solidFill>
              <a:latin typeface="Arial"/>
              <a:cs typeface="Arial"/>
            </a:endParaRPr>
          </a:p>
        </p:txBody>
      </p:sp>
      <p:sp>
        <p:nvSpPr>
          <p:cNvPr id="8" name="TextBox 22"/>
          <p:cNvSpPr>
            <a:spLocks/>
          </p:cNvSpPr>
          <p:nvPr/>
        </p:nvSpPr>
        <p:spPr bwMode="auto">
          <a:xfrm>
            <a:off x="5863736" y="1507667"/>
            <a:ext cx="3470497" cy="830997"/>
          </a:xfrm>
          <a:prstGeom prst="rect">
            <a:avLst/>
          </a:prstGeom>
          <a:noFill/>
        </p:spPr>
        <p:txBody>
          <a:bodyPr wrap="square" rtlCol="0">
            <a:spAutoFit/>
          </a:bodyPr>
          <a:lstStyle/>
          <a:p>
            <a:pPr algn="ctr" defTabSz="609495">
              <a:defRPr/>
            </a:pPr>
            <a:r>
              <a:rPr lang="en-US" sz="2400" kern="0" dirty="0">
                <a:solidFill>
                  <a:srgbClr val="002060"/>
                </a:solidFill>
                <a:latin typeface="Arial"/>
                <a:cs typeface="Arial"/>
              </a:rPr>
              <a:t>surface de la </a:t>
            </a:r>
          </a:p>
          <a:p>
            <a:pPr algn="ctr" defTabSz="609495">
              <a:defRPr/>
            </a:pPr>
            <a:r>
              <a:rPr lang="en-US" sz="2400" b="1" kern="0" dirty="0" err="1">
                <a:solidFill>
                  <a:srgbClr val="002060"/>
                </a:solidFill>
                <a:latin typeface="Arial"/>
                <a:cs typeface="Arial"/>
              </a:rPr>
              <a:t>banquise</a:t>
            </a:r>
            <a:r>
              <a:rPr lang="en-US" sz="2400" b="1" kern="0" dirty="0">
                <a:solidFill>
                  <a:srgbClr val="002060"/>
                </a:solidFill>
                <a:latin typeface="Arial"/>
                <a:cs typeface="Arial"/>
              </a:rPr>
              <a:t> </a:t>
            </a:r>
            <a:r>
              <a:rPr lang="en-US" sz="2400" b="1" kern="0" dirty="0" err="1">
                <a:solidFill>
                  <a:srgbClr val="002060"/>
                </a:solidFill>
                <a:latin typeface="Arial"/>
                <a:cs typeface="Arial"/>
              </a:rPr>
              <a:t>arctique</a:t>
            </a:r>
            <a:endParaRPr sz="2400" kern="0" dirty="0">
              <a:solidFill>
                <a:srgbClr val="464749"/>
              </a:solidFill>
              <a:latin typeface="Arial"/>
              <a:cs typeface="Arial"/>
            </a:endParaRPr>
          </a:p>
        </p:txBody>
      </p:sp>
      <p:sp>
        <p:nvSpPr>
          <p:cNvPr id="9" name="TextBox 18"/>
          <p:cNvSpPr>
            <a:spLocks/>
          </p:cNvSpPr>
          <p:nvPr/>
        </p:nvSpPr>
        <p:spPr bwMode="auto">
          <a:xfrm>
            <a:off x="3386752" y="4609197"/>
            <a:ext cx="2490624" cy="1562864"/>
          </a:xfrm>
          <a:prstGeom prst="rect">
            <a:avLst/>
          </a:prstGeom>
          <a:noFill/>
        </p:spPr>
        <p:txBody>
          <a:bodyPr wrap="square" rtlCol="0">
            <a:spAutoFit/>
          </a:bodyPr>
          <a:lstStyle/>
          <a:p>
            <a:pPr algn="ctr" defTabSz="609495">
              <a:lnSpc>
                <a:spcPct val="150000"/>
              </a:lnSpc>
              <a:defRPr/>
            </a:pPr>
            <a:r>
              <a:rPr lang="fr-FR" sz="2400" b="1" kern="0" dirty="0">
                <a:solidFill>
                  <a:srgbClr val="002060"/>
                </a:solidFill>
                <a:latin typeface="Arial"/>
                <a:cs typeface="Arial"/>
              </a:rPr>
              <a:t>la plus rapide</a:t>
            </a:r>
            <a:endParaRPr sz="2400" kern="0" dirty="0">
              <a:solidFill>
                <a:srgbClr val="464749"/>
              </a:solidFill>
              <a:latin typeface="Arial"/>
              <a:cs typeface="Arial"/>
            </a:endParaRPr>
          </a:p>
          <a:p>
            <a:pPr algn="ctr" defTabSz="609495">
              <a:lnSpc>
                <a:spcPct val="150000"/>
              </a:lnSpc>
              <a:defRPr/>
            </a:pPr>
            <a:r>
              <a:rPr lang="fr-FR" sz="1867" kern="0" dirty="0">
                <a:solidFill>
                  <a:srgbClr val="002060"/>
                </a:solidFill>
                <a:latin typeface="Arial"/>
                <a:cs typeface="Arial"/>
              </a:rPr>
              <a:t>depuis au moins</a:t>
            </a:r>
            <a:endParaRPr sz="2400" kern="0" dirty="0">
              <a:solidFill>
                <a:srgbClr val="464749"/>
              </a:solidFill>
              <a:latin typeface="Arial"/>
              <a:cs typeface="Arial"/>
            </a:endParaRPr>
          </a:p>
          <a:p>
            <a:pPr algn="ctr" defTabSz="609495">
              <a:lnSpc>
                <a:spcPct val="150000"/>
              </a:lnSpc>
              <a:defRPr/>
            </a:pPr>
            <a:r>
              <a:rPr lang="en-US" sz="2400" b="1" kern="0" dirty="0">
                <a:solidFill>
                  <a:srgbClr val="002060"/>
                </a:solidFill>
                <a:latin typeface="Arial"/>
                <a:cs typeface="Arial"/>
              </a:rPr>
              <a:t>3000 </a:t>
            </a:r>
            <a:r>
              <a:rPr lang="en-US" sz="2400" b="1" kern="0" dirty="0" err="1">
                <a:solidFill>
                  <a:srgbClr val="002060"/>
                </a:solidFill>
                <a:latin typeface="Arial"/>
                <a:cs typeface="Arial"/>
              </a:rPr>
              <a:t>ans</a:t>
            </a:r>
            <a:endParaRPr lang="fr-FR" sz="2400" b="1" kern="0" dirty="0">
              <a:solidFill>
                <a:srgbClr val="002060"/>
              </a:solidFill>
              <a:latin typeface="Arial"/>
              <a:cs typeface="Arial"/>
            </a:endParaRPr>
          </a:p>
        </p:txBody>
      </p:sp>
      <p:sp>
        <p:nvSpPr>
          <p:cNvPr id="10" name="TextBox 23"/>
          <p:cNvSpPr>
            <a:spLocks/>
          </p:cNvSpPr>
          <p:nvPr/>
        </p:nvSpPr>
        <p:spPr bwMode="auto">
          <a:xfrm>
            <a:off x="6288021" y="4619712"/>
            <a:ext cx="2490624" cy="1562864"/>
          </a:xfrm>
          <a:prstGeom prst="rect">
            <a:avLst/>
          </a:prstGeom>
          <a:noFill/>
        </p:spPr>
        <p:txBody>
          <a:bodyPr wrap="square" rtlCol="0">
            <a:spAutoFit/>
          </a:bodyPr>
          <a:lstStyle/>
          <a:p>
            <a:pPr algn="ctr" defTabSz="609495">
              <a:lnSpc>
                <a:spcPct val="150000"/>
              </a:lnSpc>
              <a:defRPr/>
            </a:pPr>
            <a:r>
              <a:rPr lang="en-US" sz="2400" b="1" kern="0" dirty="0">
                <a:solidFill>
                  <a:srgbClr val="002060"/>
                </a:solidFill>
                <a:latin typeface="Arial"/>
                <a:cs typeface="Arial"/>
              </a:rPr>
              <a:t>la plus </a:t>
            </a:r>
            <a:r>
              <a:rPr lang="en-US" sz="2400" b="1" kern="0" dirty="0" err="1">
                <a:solidFill>
                  <a:srgbClr val="002060"/>
                </a:solidFill>
                <a:latin typeface="Arial"/>
                <a:cs typeface="Arial"/>
              </a:rPr>
              <a:t>réduite</a:t>
            </a:r>
            <a:endParaRPr lang="en-US" sz="2400" kern="0" dirty="0">
              <a:solidFill>
                <a:srgbClr val="002060"/>
              </a:solidFill>
              <a:latin typeface="Arial"/>
              <a:cs typeface="Arial"/>
            </a:endParaRPr>
          </a:p>
          <a:p>
            <a:pPr algn="ctr" defTabSz="609495">
              <a:lnSpc>
                <a:spcPct val="150000"/>
              </a:lnSpc>
              <a:defRPr/>
            </a:pPr>
            <a:r>
              <a:rPr lang="fr-FR" sz="1867" kern="0" dirty="0">
                <a:solidFill>
                  <a:srgbClr val="002060"/>
                </a:solidFill>
                <a:latin typeface="Arial"/>
                <a:cs typeface="Arial"/>
              </a:rPr>
              <a:t>depuis au moins</a:t>
            </a:r>
            <a:endParaRPr sz="2400" kern="0" dirty="0">
              <a:solidFill>
                <a:srgbClr val="464749"/>
              </a:solidFill>
              <a:latin typeface="Arial"/>
              <a:cs typeface="Arial"/>
            </a:endParaRPr>
          </a:p>
          <a:p>
            <a:pPr algn="ctr" defTabSz="609495">
              <a:lnSpc>
                <a:spcPct val="150000"/>
              </a:lnSpc>
              <a:defRPr/>
            </a:pPr>
            <a:r>
              <a:rPr lang="en-US" sz="2400" b="1" kern="0" dirty="0">
                <a:solidFill>
                  <a:srgbClr val="002060"/>
                </a:solidFill>
                <a:latin typeface="Arial"/>
                <a:cs typeface="Arial"/>
              </a:rPr>
              <a:t>1000 </a:t>
            </a:r>
            <a:r>
              <a:rPr lang="en-US" sz="2400" b="1" kern="0" dirty="0" err="1">
                <a:solidFill>
                  <a:srgbClr val="002060"/>
                </a:solidFill>
                <a:latin typeface="Arial"/>
                <a:cs typeface="Arial"/>
              </a:rPr>
              <a:t>ans</a:t>
            </a:r>
            <a:endParaRPr lang="fr-FR" sz="2400" b="1" kern="0" dirty="0">
              <a:solidFill>
                <a:srgbClr val="002060"/>
              </a:solidFill>
              <a:latin typeface="Arial"/>
              <a:cs typeface="Arial"/>
            </a:endParaRPr>
          </a:p>
        </p:txBody>
      </p:sp>
      <p:sp>
        <p:nvSpPr>
          <p:cNvPr id="11" name="TextBox 24"/>
          <p:cNvSpPr>
            <a:spLocks/>
          </p:cNvSpPr>
          <p:nvPr/>
        </p:nvSpPr>
        <p:spPr bwMode="auto">
          <a:xfrm>
            <a:off x="9016300" y="4609197"/>
            <a:ext cx="2490624" cy="1562864"/>
          </a:xfrm>
          <a:prstGeom prst="rect">
            <a:avLst/>
          </a:prstGeom>
          <a:noFill/>
        </p:spPr>
        <p:txBody>
          <a:bodyPr wrap="square" rtlCol="0">
            <a:spAutoFit/>
          </a:bodyPr>
          <a:lstStyle/>
          <a:p>
            <a:pPr algn="ctr" defTabSz="609495">
              <a:lnSpc>
                <a:spcPct val="150000"/>
              </a:lnSpc>
              <a:defRPr/>
            </a:pPr>
            <a:r>
              <a:rPr lang="en-US" sz="2400" b="1" kern="0" dirty="0">
                <a:solidFill>
                  <a:srgbClr val="002060"/>
                </a:solidFill>
                <a:latin typeface="Arial"/>
                <a:cs typeface="Arial"/>
              </a:rPr>
              <a:t>sans </a:t>
            </a:r>
            <a:r>
              <a:rPr lang="en-US" sz="2400" b="1" kern="0" dirty="0" err="1">
                <a:solidFill>
                  <a:srgbClr val="002060"/>
                </a:solidFill>
                <a:latin typeface="Arial"/>
                <a:cs typeface="Arial"/>
              </a:rPr>
              <a:t>précédent</a:t>
            </a:r>
            <a:endParaRPr lang="en-US" sz="2400" kern="0" dirty="0">
              <a:solidFill>
                <a:srgbClr val="002060"/>
              </a:solidFill>
              <a:latin typeface="Arial"/>
              <a:cs typeface="Arial"/>
            </a:endParaRPr>
          </a:p>
          <a:p>
            <a:pPr algn="ctr" defTabSz="609495">
              <a:lnSpc>
                <a:spcPct val="150000"/>
              </a:lnSpc>
              <a:defRPr/>
            </a:pPr>
            <a:r>
              <a:rPr lang="fr-FR" sz="1867" kern="0" dirty="0">
                <a:solidFill>
                  <a:srgbClr val="002060"/>
                </a:solidFill>
                <a:latin typeface="Arial"/>
                <a:cs typeface="Arial"/>
              </a:rPr>
              <a:t>depuis au moins</a:t>
            </a:r>
            <a:endParaRPr sz="2400" kern="0" dirty="0">
              <a:solidFill>
                <a:srgbClr val="464749"/>
              </a:solidFill>
              <a:latin typeface="Arial"/>
              <a:cs typeface="Arial"/>
            </a:endParaRPr>
          </a:p>
          <a:p>
            <a:pPr algn="ctr" defTabSz="609495">
              <a:lnSpc>
                <a:spcPct val="150000"/>
              </a:lnSpc>
              <a:defRPr/>
            </a:pPr>
            <a:r>
              <a:rPr lang="en-US" sz="2400" b="1" kern="0" dirty="0">
                <a:solidFill>
                  <a:srgbClr val="002060"/>
                </a:solidFill>
                <a:latin typeface="Arial"/>
                <a:cs typeface="Arial"/>
              </a:rPr>
              <a:t>2000 </a:t>
            </a:r>
            <a:r>
              <a:rPr lang="en-US" sz="2400" b="1" kern="0" dirty="0" err="1">
                <a:solidFill>
                  <a:srgbClr val="002060"/>
                </a:solidFill>
                <a:latin typeface="Arial"/>
                <a:cs typeface="Arial"/>
              </a:rPr>
              <a:t>ans</a:t>
            </a:r>
            <a:endParaRPr lang="fr-FR" sz="2400" b="1" kern="0" dirty="0">
              <a:solidFill>
                <a:srgbClr val="002060"/>
              </a:solidFill>
              <a:latin typeface="Arial"/>
              <a:cs typeface="Arial"/>
            </a:endParaRPr>
          </a:p>
        </p:txBody>
      </p:sp>
      <p:pic>
        <p:nvPicPr>
          <p:cNvPr id="12" name="Picture 25"/>
          <p:cNvPicPr>
            <a:picLocks noChangeAspect="1"/>
          </p:cNvPicPr>
          <p:nvPr/>
        </p:nvPicPr>
        <p:blipFill>
          <a:blip r:embed="rId3"/>
          <a:stretch/>
        </p:blipFill>
        <p:spPr bwMode="auto">
          <a:xfrm>
            <a:off x="5877377" y="2906"/>
            <a:ext cx="3867543" cy="698177"/>
          </a:xfrm>
          <a:prstGeom prst="rect">
            <a:avLst/>
          </a:prstGeom>
        </p:spPr>
      </p:pic>
      <p:pic>
        <p:nvPicPr>
          <p:cNvPr id="13" name="Picture 39"/>
          <p:cNvPicPr>
            <a:picLocks noChangeAspect="1"/>
          </p:cNvPicPr>
          <p:nvPr/>
        </p:nvPicPr>
        <p:blipFill>
          <a:blip r:embed="rId4"/>
          <a:stretch/>
        </p:blipFill>
        <p:spPr bwMode="auto">
          <a:xfrm>
            <a:off x="653919" y="2369442"/>
            <a:ext cx="2340869" cy="2304293"/>
          </a:xfrm>
          <a:prstGeom prst="rect">
            <a:avLst/>
          </a:prstGeom>
        </p:spPr>
      </p:pic>
      <p:pic>
        <p:nvPicPr>
          <p:cNvPr id="14" name="Picture 40"/>
          <p:cNvPicPr>
            <a:picLocks noChangeAspect="1"/>
          </p:cNvPicPr>
          <p:nvPr/>
        </p:nvPicPr>
        <p:blipFill>
          <a:blip r:embed="rId5"/>
          <a:stretch/>
        </p:blipFill>
        <p:spPr bwMode="auto">
          <a:xfrm>
            <a:off x="9139674" y="2396026"/>
            <a:ext cx="2243876" cy="2247993"/>
          </a:xfrm>
          <a:prstGeom prst="rect">
            <a:avLst/>
          </a:prstGeom>
        </p:spPr>
      </p:pic>
      <p:pic>
        <p:nvPicPr>
          <p:cNvPr id="15" name="Picture 42"/>
          <p:cNvPicPr>
            <a:picLocks noChangeAspect="1"/>
          </p:cNvPicPr>
          <p:nvPr/>
        </p:nvPicPr>
        <p:blipFill>
          <a:blip r:embed="rId6"/>
          <a:stretch/>
        </p:blipFill>
        <p:spPr bwMode="auto">
          <a:xfrm>
            <a:off x="6297654" y="2354418"/>
            <a:ext cx="2324613" cy="2316485"/>
          </a:xfrm>
          <a:prstGeom prst="rect">
            <a:avLst/>
          </a:prstGeom>
        </p:spPr>
      </p:pic>
      <p:pic>
        <p:nvPicPr>
          <p:cNvPr id="16" name="Picture 16"/>
          <p:cNvPicPr>
            <a:picLocks noChangeAspect="1"/>
          </p:cNvPicPr>
          <p:nvPr/>
        </p:nvPicPr>
        <p:blipFill>
          <a:blip r:embed="rId7"/>
          <a:stretch/>
        </p:blipFill>
        <p:spPr bwMode="auto">
          <a:xfrm>
            <a:off x="3496370" y="2315810"/>
            <a:ext cx="2348997" cy="23937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1"/>
          <p:cNvPicPr>
            <a:picLocks noChangeAspect="1"/>
          </p:cNvPicPr>
          <p:nvPr/>
        </p:nvPicPr>
        <p:blipFill>
          <a:blip r:embed="rId3"/>
          <a:stretch/>
        </p:blipFill>
        <p:spPr bwMode="auto">
          <a:xfrm>
            <a:off x="1830775" y="928666"/>
            <a:ext cx="7934325" cy="5106375"/>
          </a:xfrm>
          <a:prstGeom prst="rect">
            <a:avLst/>
          </a:prstGeom>
        </p:spPr>
      </p:pic>
      <p:sp>
        <p:nvSpPr>
          <p:cNvPr id="5" name="Rectangle 4"/>
          <p:cNvSpPr/>
          <p:nvPr/>
        </p:nvSpPr>
        <p:spPr bwMode="auto">
          <a:xfrm>
            <a:off x="6195061" y="928665"/>
            <a:ext cx="2125980" cy="28291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6" name="TextBox 6"/>
          <p:cNvSpPr>
            <a:spLocks/>
          </p:cNvSpPr>
          <p:nvPr/>
        </p:nvSpPr>
        <p:spPr bwMode="auto">
          <a:xfrm>
            <a:off x="191770" y="1705689"/>
            <a:ext cx="3258229" cy="3785652"/>
          </a:xfrm>
          <a:prstGeom prst="rect">
            <a:avLst/>
          </a:prstGeom>
          <a:noFill/>
        </p:spPr>
        <p:txBody>
          <a:bodyPr wrap="square" rtlCol="0">
            <a:spAutoFit/>
          </a:bodyPr>
          <a:lstStyle/>
          <a:p>
            <a:pPr defTabSz="609495">
              <a:defRPr/>
            </a:pPr>
            <a:r>
              <a:rPr lang="en-US" sz="2400" b="1" kern="0" dirty="0">
                <a:solidFill>
                  <a:srgbClr val="464749"/>
                </a:solidFill>
                <a:latin typeface="Arial"/>
                <a:cs typeface="Arial"/>
              </a:rPr>
              <a:t>Le </a:t>
            </a:r>
            <a:r>
              <a:rPr lang="en-US" sz="2400" b="1" kern="0" dirty="0" err="1">
                <a:solidFill>
                  <a:srgbClr val="464749"/>
                </a:solidFill>
                <a:latin typeface="Arial"/>
                <a:cs typeface="Arial"/>
              </a:rPr>
              <a:t>réchauffement</a:t>
            </a:r>
            <a:r>
              <a:rPr lang="en-US" sz="2400" b="1" kern="0" dirty="0">
                <a:solidFill>
                  <a:srgbClr val="464749"/>
                </a:solidFill>
                <a:latin typeface="Arial"/>
                <a:cs typeface="Arial"/>
              </a:rPr>
              <a:t> </a:t>
            </a:r>
            <a:r>
              <a:rPr lang="en-US" sz="2400" b="1" kern="0" dirty="0" err="1">
                <a:solidFill>
                  <a:srgbClr val="464749"/>
                </a:solidFill>
                <a:latin typeface="Arial"/>
                <a:cs typeface="Arial"/>
              </a:rPr>
              <a:t>observé</a:t>
            </a:r>
            <a:r>
              <a:rPr lang="en-US" sz="2400" b="1" kern="0" dirty="0">
                <a:solidFill>
                  <a:srgbClr val="464749"/>
                </a:solidFill>
                <a:latin typeface="Arial"/>
                <a:cs typeface="Arial"/>
              </a:rPr>
              <a:t> </a:t>
            </a:r>
            <a:r>
              <a:rPr lang="en-US" sz="2400" kern="0" dirty="0" err="1">
                <a:solidFill>
                  <a:srgbClr val="464749"/>
                </a:solidFill>
                <a:latin typeface="Arial"/>
                <a:cs typeface="Arial"/>
              </a:rPr>
              <a:t>est</a:t>
            </a:r>
            <a:r>
              <a:rPr lang="en-US" sz="2400" kern="0" dirty="0">
                <a:solidFill>
                  <a:srgbClr val="464749"/>
                </a:solidFill>
                <a:latin typeface="Arial"/>
                <a:cs typeface="Arial"/>
              </a:rPr>
              <a:t> </a:t>
            </a:r>
            <a:r>
              <a:rPr lang="en-US" sz="2400" kern="0" dirty="0" err="1">
                <a:solidFill>
                  <a:srgbClr val="464749"/>
                </a:solidFill>
                <a:latin typeface="Arial"/>
                <a:cs typeface="Arial"/>
              </a:rPr>
              <a:t>dû</a:t>
            </a:r>
            <a:r>
              <a:rPr lang="en-US" sz="2400" kern="0" dirty="0">
                <a:solidFill>
                  <a:srgbClr val="464749"/>
                </a:solidFill>
                <a:latin typeface="Arial"/>
                <a:cs typeface="Arial"/>
              </a:rPr>
              <a:t> aux </a:t>
            </a:r>
            <a:r>
              <a:rPr lang="en-US" sz="2400" kern="0" dirty="0" err="1">
                <a:solidFill>
                  <a:srgbClr val="464749"/>
                </a:solidFill>
                <a:latin typeface="Arial"/>
                <a:cs typeface="Arial"/>
              </a:rPr>
              <a:t>émissions</a:t>
            </a:r>
            <a:r>
              <a:rPr lang="en-US" sz="2400" kern="0" dirty="0">
                <a:solidFill>
                  <a:srgbClr val="464749"/>
                </a:solidFill>
                <a:latin typeface="Arial"/>
                <a:cs typeface="Arial"/>
              </a:rPr>
              <a:t> issues </a:t>
            </a:r>
            <a:r>
              <a:rPr lang="en-US" sz="2400" b="1" kern="0" dirty="0">
                <a:solidFill>
                  <a:srgbClr val="D3837A"/>
                </a:solidFill>
                <a:latin typeface="Arial"/>
                <a:cs typeface="Arial"/>
              </a:rPr>
              <a:t>des </a:t>
            </a:r>
            <a:r>
              <a:rPr lang="en-US" sz="2400" b="1" kern="0" dirty="0" err="1">
                <a:solidFill>
                  <a:srgbClr val="D3837A"/>
                </a:solidFill>
                <a:latin typeface="Arial"/>
                <a:cs typeface="Arial"/>
              </a:rPr>
              <a:t>activités</a:t>
            </a:r>
            <a:r>
              <a:rPr lang="en-US" sz="2400" b="1" kern="0" dirty="0">
                <a:solidFill>
                  <a:srgbClr val="D3837A"/>
                </a:solidFill>
                <a:latin typeface="Arial"/>
                <a:cs typeface="Arial"/>
              </a:rPr>
              <a:t> </a:t>
            </a:r>
            <a:r>
              <a:rPr lang="en-US" sz="2400" b="1" kern="0" dirty="0" err="1">
                <a:solidFill>
                  <a:srgbClr val="D3837A"/>
                </a:solidFill>
                <a:latin typeface="Arial"/>
                <a:cs typeface="Arial"/>
              </a:rPr>
              <a:t>humaines</a:t>
            </a:r>
            <a:r>
              <a:rPr lang="en-US" sz="2400" kern="0" dirty="0">
                <a:solidFill>
                  <a:srgbClr val="464749"/>
                </a:solidFill>
                <a:latin typeface="Arial"/>
                <a:cs typeface="Arial"/>
              </a:rPr>
              <a:t>, le </a:t>
            </a:r>
            <a:r>
              <a:rPr lang="en-US" sz="2400" kern="0" dirty="0" err="1">
                <a:solidFill>
                  <a:srgbClr val="464749"/>
                </a:solidFill>
                <a:latin typeface="Arial"/>
                <a:cs typeface="Arial"/>
              </a:rPr>
              <a:t>réchauffement</a:t>
            </a:r>
            <a:r>
              <a:rPr lang="en-US" sz="2400" kern="0" dirty="0">
                <a:solidFill>
                  <a:srgbClr val="464749"/>
                </a:solidFill>
                <a:latin typeface="Arial"/>
                <a:cs typeface="Arial"/>
              </a:rPr>
              <a:t> </a:t>
            </a:r>
            <a:r>
              <a:rPr lang="en-US" sz="2400" kern="0" dirty="0" err="1">
                <a:solidFill>
                  <a:srgbClr val="464749"/>
                </a:solidFill>
                <a:latin typeface="Arial"/>
                <a:cs typeface="Arial"/>
              </a:rPr>
              <a:t>dû</a:t>
            </a:r>
            <a:r>
              <a:rPr lang="en-US" sz="2400" kern="0" dirty="0">
                <a:solidFill>
                  <a:srgbClr val="464749"/>
                </a:solidFill>
                <a:latin typeface="Arial"/>
                <a:cs typeface="Arial"/>
              </a:rPr>
              <a:t> </a:t>
            </a:r>
            <a:r>
              <a:rPr lang="en-US" sz="2400" b="1" kern="0" dirty="0">
                <a:solidFill>
                  <a:srgbClr val="D3837A"/>
                </a:solidFill>
                <a:latin typeface="Arial"/>
                <a:cs typeface="Arial"/>
              </a:rPr>
              <a:t>aux </a:t>
            </a:r>
            <a:r>
              <a:rPr lang="en-US" sz="2400" b="1" kern="0" dirty="0" err="1">
                <a:solidFill>
                  <a:srgbClr val="D3837A"/>
                </a:solidFill>
                <a:latin typeface="Arial"/>
                <a:cs typeface="Arial"/>
              </a:rPr>
              <a:t>gaz</a:t>
            </a:r>
            <a:r>
              <a:rPr lang="en-US" sz="2400" b="1" kern="0" dirty="0">
                <a:solidFill>
                  <a:srgbClr val="D3837A"/>
                </a:solidFill>
                <a:latin typeface="Arial"/>
                <a:cs typeface="Arial"/>
              </a:rPr>
              <a:t> </a:t>
            </a:r>
            <a:r>
              <a:rPr lang="en-US" sz="2400" b="1" kern="0" dirty="0" err="1">
                <a:solidFill>
                  <a:srgbClr val="D3837A"/>
                </a:solidFill>
                <a:latin typeface="Arial"/>
                <a:cs typeface="Arial"/>
              </a:rPr>
              <a:t>à</a:t>
            </a:r>
            <a:r>
              <a:rPr lang="en-US" sz="2400" b="1" kern="0" dirty="0">
                <a:solidFill>
                  <a:srgbClr val="D3837A"/>
                </a:solidFill>
                <a:latin typeface="Arial"/>
                <a:cs typeface="Arial"/>
              </a:rPr>
              <a:t> </a:t>
            </a:r>
            <a:r>
              <a:rPr lang="en-US" sz="2400" b="1" kern="0" dirty="0" err="1">
                <a:solidFill>
                  <a:srgbClr val="D3837A"/>
                </a:solidFill>
                <a:latin typeface="Arial"/>
                <a:cs typeface="Arial"/>
              </a:rPr>
              <a:t>effet</a:t>
            </a:r>
            <a:r>
              <a:rPr lang="en-US" sz="2400" b="1" kern="0" dirty="0">
                <a:solidFill>
                  <a:srgbClr val="D3837A"/>
                </a:solidFill>
                <a:latin typeface="Arial"/>
                <a:cs typeface="Arial"/>
              </a:rPr>
              <a:t> de </a:t>
            </a:r>
            <a:r>
              <a:rPr lang="en-US" sz="2400" b="1" kern="0" dirty="0" err="1">
                <a:solidFill>
                  <a:srgbClr val="D3837A"/>
                </a:solidFill>
                <a:latin typeface="Arial"/>
                <a:cs typeface="Arial"/>
              </a:rPr>
              <a:t>serre</a:t>
            </a:r>
            <a:r>
              <a:rPr lang="en-US" sz="2400" b="1" kern="0" dirty="0">
                <a:solidFill>
                  <a:srgbClr val="D3837A"/>
                </a:solidFill>
                <a:latin typeface="Arial"/>
                <a:cs typeface="Arial"/>
              </a:rPr>
              <a:t> </a:t>
            </a:r>
            <a:r>
              <a:rPr lang="en-US" sz="2400" kern="0" dirty="0" err="1">
                <a:solidFill>
                  <a:srgbClr val="464749"/>
                </a:solidFill>
                <a:latin typeface="Arial"/>
                <a:cs typeface="Arial"/>
              </a:rPr>
              <a:t>étant</a:t>
            </a:r>
            <a:r>
              <a:rPr lang="en-US" sz="2400" kern="0" dirty="0">
                <a:solidFill>
                  <a:srgbClr val="464749"/>
                </a:solidFill>
                <a:latin typeface="Arial"/>
                <a:cs typeface="Arial"/>
              </a:rPr>
              <a:t> </a:t>
            </a:r>
            <a:r>
              <a:rPr lang="en-US" sz="2400" kern="0" dirty="0" err="1">
                <a:solidFill>
                  <a:srgbClr val="464749"/>
                </a:solidFill>
                <a:latin typeface="Arial"/>
                <a:cs typeface="Arial"/>
              </a:rPr>
              <a:t>partiellement</a:t>
            </a:r>
            <a:r>
              <a:rPr lang="en-US" sz="2400" kern="0" dirty="0">
                <a:solidFill>
                  <a:srgbClr val="464749"/>
                </a:solidFill>
                <a:latin typeface="Arial"/>
                <a:cs typeface="Arial"/>
              </a:rPr>
              <a:t> </a:t>
            </a:r>
            <a:r>
              <a:rPr lang="en-US" sz="2400" kern="0" dirty="0" err="1">
                <a:solidFill>
                  <a:srgbClr val="464749"/>
                </a:solidFill>
                <a:latin typeface="Arial"/>
                <a:cs typeface="Arial"/>
              </a:rPr>
              <a:t>masqué</a:t>
            </a:r>
            <a:r>
              <a:rPr lang="en-US" sz="2400" kern="0" dirty="0">
                <a:solidFill>
                  <a:srgbClr val="464749"/>
                </a:solidFill>
                <a:latin typeface="Arial"/>
                <a:cs typeface="Arial"/>
              </a:rPr>
              <a:t> par le </a:t>
            </a:r>
            <a:r>
              <a:rPr lang="en-US" sz="2400" kern="0" dirty="0" err="1">
                <a:solidFill>
                  <a:srgbClr val="464749"/>
                </a:solidFill>
                <a:latin typeface="Arial"/>
                <a:cs typeface="Arial"/>
              </a:rPr>
              <a:t>refroidissement</a:t>
            </a:r>
            <a:r>
              <a:rPr lang="en-US" sz="2400" kern="0" dirty="0">
                <a:solidFill>
                  <a:srgbClr val="464749"/>
                </a:solidFill>
                <a:latin typeface="Arial"/>
                <a:cs typeface="Arial"/>
              </a:rPr>
              <a:t> </a:t>
            </a:r>
            <a:r>
              <a:rPr lang="en-US" sz="2400" kern="0" dirty="0" err="1">
                <a:solidFill>
                  <a:srgbClr val="464749"/>
                </a:solidFill>
                <a:latin typeface="Arial"/>
                <a:cs typeface="Arial"/>
              </a:rPr>
              <a:t>dû</a:t>
            </a:r>
            <a:r>
              <a:rPr lang="en-US" sz="2400" kern="0" dirty="0">
                <a:solidFill>
                  <a:srgbClr val="464749"/>
                </a:solidFill>
                <a:latin typeface="Arial"/>
                <a:cs typeface="Arial"/>
              </a:rPr>
              <a:t> aux </a:t>
            </a:r>
            <a:r>
              <a:rPr lang="en-US" sz="2400" b="1" kern="0" dirty="0">
                <a:solidFill>
                  <a:srgbClr val="82BFD8"/>
                </a:solidFill>
                <a:latin typeface="Arial"/>
                <a:cs typeface="Arial"/>
              </a:rPr>
              <a:t>aerosols</a:t>
            </a:r>
            <a:endParaRPr lang="fr-FR" sz="2400" b="1" kern="0" dirty="0">
              <a:solidFill>
                <a:srgbClr val="82BFD8"/>
              </a:solidFill>
              <a:latin typeface="Arial"/>
              <a:cs typeface="Arial"/>
            </a:endParaRPr>
          </a:p>
        </p:txBody>
      </p:sp>
      <p:sp>
        <p:nvSpPr>
          <p:cNvPr id="7" name="Up Arrow 3"/>
          <p:cNvSpPr/>
          <p:nvPr/>
        </p:nvSpPr>
        <p:spPr bwMode="auto">
          <a:xfrm>
            <a:off x="9765102" y="3284221"/>
            <a:ext cx="377119" cy="1028700"/>
          </a:xfrm>
          <a:prstGeom prst="upArrow">
            <a:avLst>
              <a:gd name="adj1" fmla="val 33835"/>
              <a:gd name="adj2" fmla="val 78288"/>
            </a:avLst>
          </a:prstGeom>
          <a:solidFill>
            <a:srgbClr val="D383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8" name="Up Arrow 8"/>
          <p:cNvSpPr/>
          <p:nvPr/>
        </p:nvSpPr>
        <p:spPr bwMode="auto">
          <a:xfrm flipV="1">
            <a:off x="9765102" y="4516119"/>
            <a:ext cx="377119" cy="1028700"/>
          </a:xfrm>
          <a:prstGeom prst="upArrow">
            <a:avLst>
              <a:gd name="adj1" fmla="val 33835"/>
              <a:gd name="adj2" fmla="val 78288"/>
            </a:avLst>
          </a:prstGeom>
          <a:solidFill>
            <a:srgbClr val="82BF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9" name="TextBox 9"/>
          <p:cNvSpPr>
            <a:spLocks/>
          </p:cNvSpPr>
          <p:nvPr/>
        </p:nvSpPr>
        <p:spPr bwMode="auto">
          <a:xfrm>
            <a:off x="10012680" y="4004151"/>
            <a:ext cx="2035981" cy="379656"/>
          </a:xfrm>
          <a:prstGeom prst="rect">
            <a:avLst/>
          </a:prstGeom>
          <a:noFill/>
        </p:spPr>
        <p:txBody>
          <a:bodyPr wrap="square" rtlCol="0">
            <a:spAutoFit/>
          </a:bodyPr>
          <a:lstStyle/>
          <a:p>
            <a:pPr defTabSz="609495">
              <a:defRPr/>
            </a:pPr>
            <a:r>
              <a:rPr lang="en-US" sz="1867" kern="0" dirty="0" err="1">
                <a:solidFill>
                  <a:srgbClr val="D3837A"/>
                </a:solidFill>
                <a:latin typeface="Arial"/>
                <a:cs typeface="Arial"/>
              </a:rPr>
              <a:t>réchauffement</a:t>
            </a:r>
            <a:endParaRPr lang="fr-FR" sz="1867" kern="0" dirty="0">
              <a:solidFill>
                <a:srgbClr val="D3837A"/>
              </a:solidFill>
              <a:latin typeface="Arial"/>
              <a:cs typeface="Arial"/>
            </a:endParaRPr>
          </a:p>
        </p:txBody>
      </p:sp>
      <p:sp>
        <p:nvSpPr>
          <p:cNvPr id="10" name="TextBox 10"/>
          <p:cNvSpPr>
            <a:spLocks/>
          </p:cNvSpPr>
          <p:nvPr/>
        </p:nvSpPr>
        <p:spPr bwMode="auto">
          <a:xfrm>
            <a:off x="10012680" y="4377453"/>
            <a:ext cx="2179320" cy="379656"/>
          </a:xfrm>
          <a:prstGeom prst="rect">
            <a:avLst/>
          </a:prstGeom>
          <a:noFill/>
        </p:spPr>
        <p:txBody>
          <a:bodyPr wrap="square" rtlCol="0">
            <a:spAutoFit/>
          </a:bodyPr>
          <a:lstStyle/>
          <a:p>
            <a:pPr defTabSz="609495">
              <a:defRPr/>
            </a:pPr>
            <a:r>
              <a:rPr lang="en-US" sz="1867" kern="0" dirty="0" err="1">
                <a:solidFill>
                  <a:srgbClr val="82BFD8"/>
                </a:solidFill>
                <a:latin typeface="Arial"/>
                <a:cs typeface="Arial"/>
              </a:rPr>
              <a:t>refroidissement</a:t>
            </a:r>
            <a:endParaRPr lang="fr-FR" sz="1867" kern="0" dirty="0">
              <a:solidFill>
                <a:srgbClr val="82BFD8"/>
              </a:solidFill>
              <a:latin typeface="Arial"/>
              <a:cs typeface="Arial"/>
            </a:endParaRPr>
          </a:p>
        </p:txBody>
      </p:sp>
      <p:sp>
        <p:nvSpPr>
          <p:cNvPr id="2" name="Rectangle 11">
            <a:extLst>
              <a:ext uri="{FF2B5EF4-FFF2-40B4-BE49-F238E27FC236}">
                <a16:creationId xmlns:a16="http://schemas.microsoft.com/office/drawing/2014/main" id="{54E34B42-766E-9CB3-BD80-BBAA5E32C7C0}"/>
              </a:ext>
            </a:extLst>
          </p:cNvPr>
          <p:cNvSpPr/>
          <p:nvPr/>
        </p:nvSpPr>
        <p:spPr bwMode="auto">
          <a:xfrm>
            <a:off x="4087375" y="1211580"/>
            <a:ext cx="489111" cy="4893815"/>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solidFill>
                <a:srgbClr val="002060"/>
              </a:solidFill>
            </a:endParaRPr>
          </a:p>
        </p:txBody>
      </p:sp>
      <p:sp>
        <p:nvSpPr>
          <p:cNvPr id="3" name="TextBox 12">
            <a:extLst>
              <a:ext uri="{FF2B5EF4-FFF2-40B4-BE49-F238E27FC236}">
                <a16:creationId xmlns:a16="http://schemas.microsoft.com/office/drawing/2014/main" id="{11FD6D6C-2184-3602-C037-01FEAEED5E61}"/>
              </a:ext>
            </a:extLst>
          </p:cNvPr>
          <p:cNvSpPr>
            <a:spLocks/>
          </p:cNvSpPr>
          <p:nvPr/>
        </p:nvSpPr>
        <p:spPr bwMode="auto">
          <a:xfrm>
            <a:off x="2049779" y="6156115"/>
            <a:ext cx="3123141" cy="369332"/>
          </a:xfrm>
          <a:prstGeom prst="rect">
            <a:avLst/>
          </a:prstGeom>
          <a:noFill/>
        </p:spPr>
        <p:txBody>
          <a:bodyPr wrap="square" rtlCol="0">
            <a:spAutoFit/>
          </a:bodyPr>
          <a:lstStyle/>
          <a:p>
            <a:pPr>
              <a:defRPr/>
            </a:pPr>
            <a:r>
              <a:rPr lang="en-US" dirty="0" err="1"/>
              <a:t>Réchauffement</a:t>
            </a:r>
            <a:r>
              <a:rPr lang="en-US" dirty="0"/>
              <a:t> </a:t>
            </a:r>
            <a:r>
              <a:rPr lang="en-US" dirty="0" err="1"/>
              <a:t>observé</a:t>
            </a:r>
            <a:endParaRPr lang="fr-FR" dirty="0"/>
          </a:p>
        </p:txBody>
      </p:sp>
      <p:sp>
        <p:nvSpPr>
          <p:cNvPr id="11" name="TextBox 15">
            <a:extLst>
              <a:ext uri="{FF2B5EF4-FFF2-40B4-BE49-F238E27FC236}">
                <a16:creationId xmlns:a16="http://schemas.microsoft.com/office/drawing/2014/main" id="{A598BAF9-1253-B7D0-05F6-2D5FC347F862}"/>
              </a:ext>
            </a:extLst>
          </p:cNvPr>
          <p:cNvSpPr>
            <a:spLocks/>
          </p:cNvSpPr>
          <p:nvPr/>
        </p:nvSpPr>
        <p:spPr bwMode="auto">
          <a:xfrm>
            <a:off x="5050543" y="2141342"/>
            <a:ext cx="4838347" cy="646331"/>
          </a:xfrm>
          <a:prstGeom prst="rect">
            <a:avLst/>
          </a:prstGeom>
          <a:noFill/>
        </p:spPr>
        <p:txBody>
          <a:bodyPr wrap="square" rtlCol="0">
            <a:spAutoFit/>
          </a:bodyPr>
          <a:lstStyle/>
          <a:p>
            <a:pPr>
              <a:defRPr/>
            </a:pPr>
            <a:r>
              <a:rPr lang="en-US" dirty="0">
                <a:solidFill>
                  <a:srgbClr val="D3837A"/>
                </a:solidFill>
              </a:rPr>
              <a:t>Influence </a:t>
            </a:r>
            <a:br>
              <a:rPr lang="en-US" dirty="0">
                <a:solidFill>
                  <a:srgbClr val="D3837A"/>
                </a:solidFill>
              </a:rPr>
            </a:br>
            <a:r>
              <a:rPr lang="en-US" dirty="0" err="1">
                <a:solidFill>
                  <a:srgbClr val="D3837A"/>
                </a:solidFill>
              </a:rPr>
              <a:t>humaine</a:t>
            </a:r>
            <a:r>
              <a:rPr lang="en-US" dirty="0">
                <a:solidFill>
                  <a:srgbClr val="D3837A"/>
                </a:solidFill>
              </a:rPr>
              <a:t> </a:t>
            </a:r>
            <a:r>
              <a:rPr lang="en-US" dirty="0" err="1">
                <a:solidFill>
                  <a:srgbClr val="D3837A"/>
                </a:solidFill>
              </a:rPr>
              <a:t>totale</a:t>
            </a:r>
            <a:endParaRPr lang="fr-FR" dirty="0">
              <a:solidFill>
                <a:srgbClr val="D3837A"/>
              </a:solidFill>
            </a:endParaRPr>
          </a:p>
        </p:txBody>
      </p:sp>
      <p:sp>
        <p:nvSpPr>
          <p:cNvPr id="12" name="Rectangle 16">
            <a:extLst>
              <a:ext uri="{FF2B5EF4-FFF2-40B4-BE49-F238E27FC236}">
                <a16:creationId xmlns:a16="http://schemas.microsoft.com/office/drawing/2014/main" id="{1BF84C44-126A-489F-0E91-0ADA8153D774}"/>
              </a:ext>
            </a:extLst>
          </p:cNvPr>
          <p:cNvSpPr/>
          <p:nvPr/>
        </p:nvSpPr>
        <p:spPr bwMode="auto">
          <a:xfrm>
            <a:off x="6392744" y="1211580"/>
            <a:ext cx="489112" cy="4893815"/>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3" name="TextBox 5">
            <a:extLst>
              <a:ext uri="{FF2B5EF4-FFF2-40B4-BE49-F238E27FC236}">
                <a16:creationId xmlns:a16="http://schemas.microsoft.com/office/drawing/2014/main" id="{21C5C5F5-BACD-1AF6-9229-12A7931C81AE}"/>
              </a:ext>
            </a:extLst>
          </p:cNvPr>
          <p:cNvSpPr>
            <a:spLocks/>
          </p:cNvSpPr>
          <p:nvPr/>
        </p:nvSpPr>
        <p:spPr bwMode="auto">
          <a:xfrm>
            <a:off x="6806518" y="866437"/>
            <a:ext cx="2451735" cy="369332"/>
          </a:xfrm>
          <a:prstGeom prst="rect">
            <a:avLst/>
          </a:prstGeom>
          <a:noFill/>
        </p:spPr>
        <p:txBody>
          <a:bodyPr wrap="square" rtlCol="0">
            <a:spAutoFit/>
          </a:bodyPr>
          <a:lstStyle/>
          <a:p>
            <a:pPr>
              <a:defRPr/>
            </a:pPr>
            <a:r>
              <a:rPr lang="en-US" dirty="0">
                <a:solidFill>
                  <a:srgbClr val="D3837A"/>
                </a:solidFill>
              </a:rPr>
              <a:t>Gaz </a:t>
            </a:r>
            <a:r>
              <a:rPr lang="en-US" dirty="0" err="1">
                <a:solidFill>
                  <a:srgbClr val="D3837A"/>
                </a:solidFill>
              </a:rPr>
              <a:t>à</a:t>
            </a:r>
            <a:r>
              <a:rPr lang="en-US" dirty="0">
                <a:solidFill>
                  <a:srgbClr val="D3837A"/>
                </a:solidFill>
              </a:rPr>
              <a:t> </a:t>
            </a:r>
            <a:r>
              <a:rPr lang="en-US" dirty="0" err="1">
                <a:solidFill>
                  <a:srgbClr val="D3837A"/>
                </a:solidFill>
              </a:rPr>
              <a:t>effet</a:t>
            </a:r>
            <a:r>
              <a:rPr lang="en-US" dirty="0">
                <a:solidFill>
                  <a:srgbClr val="D3837A"/>
                </a:solidFill>
              </a:rPr>
              <a:t> de </a:t>
            </a:r>
            <a:r>
              <a:rPr lang="en-US" dirty="0" err="1">
                <a:solidFill>
                  <a:srgbClr val="D3837A"/>
                </a:solidFill>
              </a:rPr>
              <a:t>serre</a:t>
            </a:r>
            <a:endParaRPr lang="fr-FR" dirty="0">
              <a:solidFill>
                <a:srgbClr val="D3837A"/>
              </a:solidFill>
            </a:endParaRPr>
          </a:p>
        </p:txBody>
      </p:sp>
      <p:sp>
        <p:nvSpPr>
          <p:cNvPr id="15" name="Rectangle 16">
            <a:extLst>
              <a:ext uri="{FF2B5EF4-FFF2-40B4-BE49-F238E27FC236}">
                <a16:creationId xmlns:a16="http://schemas.microsoft.com/office/drawing/2014/main" id="{0037BD9C-5DC2-C992-1342-62724286EBF0}"/>
              </a:ext>
            </a:extLst>
          </p:cNvPr>
          <p:cNvSpPr/>
          <p:nvPr/>
        </p:nvSpPr>
        <p:spPr bwMode="auto">
          <a:xfrm>
            <a:off x="6941591" y="1215572"/>
            <a:ext cx="489111" cy="4893815"/>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6" name="Rectangle 16">
            <a:extLst>
              <a:ext uri="{FF2B5EF4-FFF2-40B4-BE49-F238E27FC236}">
                <a16:creationId xmlns:a16="http://schemas.microsoft.com/office/drawing/2014/main" id="{FAB07FFE-FDA7-8A83-B435-AEE0F1B38EAD}"/>
              </a:ext>
            </a:extLst>
          </p:cNvPr>
          <p:cNvSpPr/>
          <p:nvPr/>
        </p:nvSpPr>
        <p:spPr bwMode="auto">
          <a:xfrm>
            <a:off x="7475660" y="1224853"/>
            <a:ext cx="429099" cy="4893815"/>
          </a:xfrm>
          <a:prstGeom prst="rect">
            <a:avLst/>
          </a:prstGeom>
          <a:noFill/>
          <a:ln>
            <a:solidFill>
              <a:srgbClr val="82BFD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7" name="TextBox 5">
            <a:extLst>
              <a:ext uri="{FF2B5EF4-FFF2-40B4-BE49-F238E27FC236}">
                <a16:creationId xmlns:a16="http://schemas.microsoft.com/office/drawing/2014/main" id="{167D1CE4-21A3-E8F4-1187-68B3CBBC7E3E}"/>
              </a:ext>
            </a:extLst>
          </p:cNvPr>
          <p:cNvSpPr>
            <a:spLocks/>
          </p:cNvSpPr>
          <p:nvPr/>
        </p:nvSpPr>
        <p:spPr bwMode="auto">
          <a:xfrm>
            <a:off x="7854547" y="5356822"/>
            <a:ext cx="1990993" cy="923330"/>
          </a:xfrm>
          <a:prstGeom prst="rect">
            <a:avLst/>
          </a:prstGeom>
          <a:noFill/>
        </p:spPr>
        <p:txBody>
          <a:bodyPr wrap="square" rtlCol="0">
            <a:spAutoFit/>
          </a:bodyPr>
          <a:lstStyle/>
          <a:p>
            <a:pPr>
              <a:defRPr/>
            </a:pPr>
            <a:r>
              <a:rPr lang="en-US" dirty="0" err="1">
                <a:solidFill>
                  <a:srgbClr val="82BFD8"/>
                </a:solidFill>
              </a:rPr>
              <a:t>Particules</a:t>
            </a:r>
            <a:r>
              <a:rPr lang="en-US" dirty="0">
                <a:solidFill>
                  <a:srgbClr val="82BFD8"/>
                </a:solidFill>
              </a:rPr>
              <a:t> </a:t>
            </a:r>
            <a:br>
              <a:rPr lang="en-US" dirty="0">
                <a:solidFill>
                  <a:srgbClr val="82BFD8"/>
                </a:solidFill>
              </a:rPr>
            </a:br>
            <a:r>
              <a:rPr lang="en-US" dirty="0">
                <a:solidFill>
                  <a:srgbClr val="82BFD8"/>
                </a:solidFill>
              </a:rPr>
              <a:t>de pollution (</a:t>
            </a:r>
            <a:r>
              <a:rPr lang="en-US" dirty="0" err="1">
                <a:solidFill>
                  <a:srgbClr val="82BFD8"/>
                </a:solidFill>
              </a:rPr>
              <a:t>aérosols</a:t>
            </a:r>
            <a:r>
              <a:rPr lang="en-US" dirty="0">
                <a:solidFill>
                  <a:srgbClr val="82BFD8"/>
                </a:solidFill>
              </a:rPr>
              <a:t>)</a:t>
            </a:r>
            <a:endParaRPr lang="fr-FR" dirty="0">
              <a:solidFill>
                <a:srgbClr val="82BFD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Placeholder 8"/>
          <p:cNvPicPr>
            <a:picLocks noGrp="1" noChangeAspect="1"/>
          </p:cNvPicPr>
          <p:nvPr>
            <p:ph type="pic" sz="quarter" idx="10"/>
          </p:nvPr>
        </p:nvPicPr>
        <p:blipFill>
          <a:blip r:embed="rId3"/>
          <a:stretch/>
        </p:blipFill>
        <p:spPr bwMode="auto">
          <a:xfrm>
            <a:off x="6732557" y="751773"/>
            <a:ext cx="5459443" cy="6141739"/>
          </a:xfrm>
          <a:prstGeom prst="rect">
            <a:avLst/>
          </a:prstGeom>
        </p:spPr>
      </p:pic>
      <p:sp>
        <p:nvSpPr>
          <p:cNvPr id="5" name="Title 2"/>
          <p:cNvSpPr>
            <a:spLocks noGrp="1"/>
          </p:cNvSpPr>
          <p:nvPr>
            <p:ph type="ctrTitle"/>
          </p:nvPr>
        </p:nvSpPr>
        <p:spPr bwMode="auto"/>
        <p:txBody>
          <a:bodyPr/>
          <a:lstStyle/>
          <a:p>
            <a:pPr>
              <a:defRPr/>
            </a:pPr>
            <a:r>
              <a:rPr lang="en-US" dirty="0" err="1">
                <a:solidFill>
                  <a:srgbClr val="002060"/>
                </a:solidFill>
              </a:rPr>
              <a:t>L’influence</a:t>
            </a:r>
            <a:r>
              <a:rPr lang="en-US" dirty="0">
                <a:solidFill>
                  <a:srgbClr val="002060"/>
                </a:solidFill>
              </a:rPr>
              <a:t> </a:t>
            </a:r>
            <a:r>
              <a:rPr lang="en-US" dirty="0" err="1">
                <a:solidFill>
                  <a:srgbClr val="002060"/>
                </a:solidFill>
              </a:rPr>
              <a:t>humaine</a:t>
            </a:r>
            <a:r>
              <a:rPr lang="en-US" dirty="0">
                <a:solidFill>
                  <a:srgbClr val="002060"/>
                </a:solidFill>
              </a:rPr>
              <a:t> </a:t>
            </a:r>
            <a:r>
              <a:rPr lang="en-US" dirty="0" err="1">
                <a:solidFill>
                  <a:srgbClr val="002060"/>
                </a:solidFill>
              </a:rPr>
              <a:t>est</a:t>
            </a:r>
            <a:r>
              <a:rPr lang="en-US" dirty="0">
                <a:solidFill>
                  <a:srgbClr val="002060"/>
                </a:solidFill>
              </a:rPr>
              <a:t> le principal </a:t>
            </a:r>
            <a:r>
              <a:rPr lang="en-US" dirty="0" err="1">
                <a:solidFill>
                  <a:srgbClr val="002060"/>
                </a:solidFill>
              </a:rPr>
              <a:t>facteur</a:t>
            </a:r>
            <a:r>
              <a:rPr lang="en-US" dirty="0">
                <a:solidFill>
                  <a:srgbClr val="002060"/>
                </a:solidFill>
              </a:rPr>
              <a:t> … </a:t>
            </a:r>
            <a:endParaRPr lang="fr-FR" dirty="0">
              <a:solidFill>
                <a:srgbClr val="002060"/>
              </a:solidFill>
            </a:endParaRPr>
          </a:p>
        </p:txBody>
      </p:sp>
      <p:sp>
        <p:nvSpPr>
          <p:cNvPr id="6" name="Content Placeholder 3"/>
          <p:cNvSpPr>
            <a:spLocks noGrp="1"/>
          </p:cNvSpPr>
          <p:nvPr>
            <p:ph idx="11"/>
          </p:nvPr>
        </p:nvSpPr>
        <p:spPr bwMode="auto"/>
        <p:txBody>
          <a:bodyPr/>
          <a:lstStyle/>
          <a:p>
            <a:pPr marL="0" indent="0">
              <a:lnSpc>
                <a:spcPct val="100000"/>
              </a:lnSpc>
              <a:buClr>
                <a:srgbClr val="002060"/>
              </a:buClr>
              <a:buNone/>
              <a:defRPr/>
            </a:pPr>
            <a:r>
              <a:rPr lang="en-US" sz="2133" b="1" dirty="0">
                <a:solidFill>
                  <a:srgbClr val="002060"/>
                </a:solidFill>
              </a:rPr>
              <a:t>… </a:t>
            </a:r>
            <a:r>
              <a:rPr lang="en-US" sz="2133" dirty="0">
                <a:solidFill>
                  <a:srgbClr val="002060"/>
                </a:solidFill>
              </a:rPr>
              <a:t>de </a:t>
            </a:r>
            <a:r>
              <a:rPr lang="en-US" sz="2133" dirty="0" err="1">
                <a:solidFill>
                  <a:srgbClr val="002060"/>
                </a:solidFill>
              </a:rPr>
              <a:t>l’augmentation</a:t>
            </a:r>
            <a:r>
              <a:rPr lang="en-US" sz="2133" dirty="0">
                <a:solidFill>
                  <a:srgbClr val="002060"/>
                </a:solidFill>
              </a:rPr>
              <a:t> de la </a:t>
            </a:r>
            <a:r>
              <a:rPr lang="en-US" sz="2133" b="1" dirty="0" err="1">
                <a:solidFill>
                  <a:srgbClr val="002060"/>
                </a:solidFill>
              </a:rPr>
              <a:t>fréquence</a:t>
            </a:r>
            <a:r>
              <a:rPr lang="en-US" sz="2133" dirty="0">
                <a:solidFill>
                  <a:srgbClr val="002060"/>
                </a:solidFill>
              </a:rPr>
              <a:t> et de </a:t>
            </a:r>
            <a:r>
              <a:rPr lang="en-US" sz="2133" dirty="0" err="1">
                <a:solidFill>
                  <a:srgbClr val="002060"/>
                </a:solidFill>
              </a:rPr>
              <a:t>l’</a:t>
            </a:r>
            <a:r>
              <a:rPr lang="en-US" sz="2133" b="1" dirty="0" err="1">
                <a:solidFill>
                  <a:srgbClr val="002060"/>
                </a:solidFill>
              </a:rPr>
              <a:t>intensité</a:t>
            </a:r>
            <a:r>
              <a:rPr lang="en-US" sz="2133" dirty="0">
                <a:solidFill>
                  <a:srgbClr val="002060"/>
                </a:solidFill>
              </a:rPr>
              <a:t> des </a:t>
            </a:r>
            <a:r>
              <a:rPr lang="en-US" sz="2133" b="1" dirty="0" err="1">
                <a:solidFill>
                  <a:srgbClr val="002060"/>
                </a:solidFill>
              </a:rPr>
              <a:t>extrêmes</a:t>
            </a:r>
            <a:r>
              <a:rPr lang="en-US" sz="2133" b="1" dirty="0">
                <a:solidFill>
                  <a:srgbClr val="002060"/>
                </a:solidFill>
              </a:rPr>
              <a:t> </a:t>
            </a:r>
            <a:r>
              <a:rPr lang="en-US" sz="2133" b="1" dirty="0" err="1">
                <a:solidFill>
                  <a:srgbClr val="002060"/>
                </a:solidFill>
              </a:rPr>
              <a:t>chauds</a:t>
            </a:r>
            <a:endParaRPr lang="en-US" sz="2133" dirty="0"/>
          </a:p>
          <a:p>
            <a:pPr marL="0" indent="0">
              <a:lnSpc>
                <a:spcPct val="100000"/>
              </a:lnSpc>
              <a:buClr>
                <a:srgbClr val="002060"/>
              </a:buClr>
              <a:buNone/>
              <a:defRPr/>
            </a:pPr>
            <a:r>
              <a:rPr lang="en-US" sz="2133" dirty="0">
                <a:solidFill>
                  <a:srgbClr val="002060"/>
                </a:solidFill>
              </a:rPr>
              <a:t>… </a:t>
            </a:r>
            <a:r>
              <a:rPr lang="en-US" sz="2133" b="1" dirty="0">
                <a:solidFill>
                  <a:srgbClr val="002060"/>
                </a:solidFill>
              </a:rPr>
              <a:t>du </a:t>
            </a:r>
            <a:r>
              <a:rPr lang="en-US" sz="2133" b="1" dirty="0" err="1">
                <a:solidFill>
                  <a:srgbClr val="002060"/>
                </a:solidFill>
              </a:rPr>
              <a:t>réchauffement</a:t>
            </a:r>
            <a:r>
              <a:rPr lang="en-US" sz="2133" b="1" dirty="0">
                <a:solidFill>
                  <a:srgbClr val="002060"/>
                </a:solidFill>
              </a:rPr>
              <a:t> de </a:t>
            </a:r>
            <a:r>
              <a:rPr lang="en-US" sz="2133" b="1" dirty="0" err="1">
                <a:solidFill>
                  <a:srgbClr val="002060"/>
                </a:solidFill>
              </a:rPr>
              <a:t>l’océan</a:t>
            </a:r>
            <a:r>
              <a:rPr lang="en-US" sz="2133" b="1" dirty="0">
                <a:solidFill>
                  <a:srgbClr val="002060"/>
                </a:solidFill>
              </a:rPr>
              <a:t> </a:t>
            </a:r>
            <a:r>
              <a:rPr lang="en-US" sz="2133" dirty="0" err="1">
                <a:solidFill>
                  <a:srgbClr val="002060"/>
                </a:solidFill>
              </a:rPr>
              <a:t>depuis</a:t>
            </a:r>
            <a:r>
              <a:rPr lang="en-US" sz="2133" dirty="0">
                <a:solidFill>
                  <a:srgbClr val="002060"/>
                </a:solidFill>
              </a:rPr>
              <a:t> les </a:t>
            </a:r>
            <a:r>
              <a:rPr lang="en-US" sz="2133" dirty="0" err="1">
                <a:solidFill>
                  <a:srgbClr val="002060"/>
                </a:solidFill>
              </a:rPr>
              <a:t>années</a:t>
            </a:r>
            <a:r>
              <a:rPr lang="en-US" sz="2133" dirty="0">
                <a:solidFill>
                  <a:srgbClr val="002060"/>
                </a:solidFill>
              </a:rPr>
              <a:t> 1970, and son</a:t>
            </a:r>
            <a:r>
              <a:rPr lang="en-US" sz="2133" b="1" dirty="0">
                <a:solidFill>
                  <a:srgbClr val="002060"/>
                </a:solidFill>
              </a:rPr>
              <a:t> acidification</a:t>
            </a:r>
            <a:endParaRPr lang="en-US" sz="2133" dirty="0"/>
          </a:p>
          <a:p>
            <a:pPr marL="0" indent="0">
              <a:lnSpc>
                <a:spcPct val="100000"/>
              </a:lnSpc>
              <a:buClr>
                <a:srgbClr val="002060"/>
              </a:buClr>
              <a:buNone/>
              <a:defRPr/>
            </a:pPr>
            <a:r>
              <a:rPr lang="en-US" sz="2133" dirty="0">
                <a:solidFill>
                  <a:srgbClr val="002060"/>
                </a:solidFill>
              </a:rPr>
              <a:t>… des </a:t>
            </a:r>
            <a:r>
              <a:rPr lang="en-US" sz="2133" dirty="0" err="1">
                <a:solidFill>
                  <a:srgbClr val="002060"/>
                </a:solidFill>
              </a:rPr>
              <a:t>changements</a:t>
            </a:r>
            <a:r>
              <a:rPr lang="en-US" sz="2133" dirty="0">
                <a:solidFill>
                  <a:srgbClr val="002060"/>
                </a:solidFill>
              </a:rPr>
              <a:t> </a:t>
            </a:r>
            <a:r>
              <a:rPr lang="en-US" sz="2133" dirty="0" err="1">
                <a:solidFill>
                  <a:srgbClr val="002060"/>
                </a:solidFill>
              </a:rPr>
              <a:t>visibles</a:t>
            </a:r>
            <a:r>
              <a:rPr lang="en-US" sz="2133" dirty="0">
                <a:solidFill>
                  <a:srgbClr val="002060"/>
                </a:solidFill>
              </a:rPr>
              <a:t> </a:t>
            </a:r>
            <a:r>
              <a:rPr lang="en-US" sz="2133" dirty="0" err="1">
                <a:solidFill>
                  <a:srgbClr val="002060"/>
                </a:solidFill>
              </a:rPr>
              <a:t>dans</a:t>
            </a:r>
            <a:r>
              <a:rPr lang="en-US" sz="2133" dirty="0">
                <a:solidFill>
                  <a:srgbClr val="002060"/>
                </a:solidFill>
              </a:rPr>
              <a:t> les zones </a:t>
            </a:r>
            <a:r>
              <a:rPr lang="en-US" sz="2133" dirty="0" err="1">
                <a:solidFill>
                  <a:srgbClr val="002060"/>
                </a:solidFill>
              </a:rPr>
              <a:t>gelées</a:t>
            </a:r>
            <a:r>
              <a:rPr lang="en-US" sz="2133" dirty="0">
                <a:solidFill>
                  <a:srgbClr val="002060"/>
                </a:solidFill>
              </a:rPr>
              <a:t> de la </a:t>
            </a:r>
            <a:r>
              <a:rPr lang="en-US" sz="2133" dirty="0" err="1">
                <a:solidFill>
                  <a:srgbClr val="002060"/>
                </a:solidFill>
              </a:rPr>
              <a:t>planète</a:t>
            </a:r>
            <a:endParaRPr lang="en-US" sz="2133" dirty="0"/>
          </a:p>
          <a:p>
            <a:pPr lvl="1">
              <a:defRPr/>
            </a:pPr>
            <a:r>
              <a:rPr lang="en-US" dirty="0" err="1">
                <a:solidFill>
                  <a:srgbClr val="002060"/>
                </a:solidFill>
              </a:rPr>
              <a:t>recul</a:t>
            </a:r>
            <a:r>
              <a:rPr lang="en-US" dirty="0">
                <a:solidFill>
                  <a:srgbClr val="002060"/>
                </a:solidFill>
              </a:rPr>
              <a:t> global des </a:t>
            </a:r>
            <a:r>
              <a:rPr lang="en-US" b="1" dirty="0">
                <a:solidFill>
                  <a:srgbClr val="002060"/>
                </a:solidFill>
              </a:rPr>
              <a:t>glaciers</a:t>
            </a:r>
            <a:r>
              <a:rPr lang="en-US" dirty="0">
                <a:solidFill>
                  <a:srgbClr val="002060"/>
                </a:solidFill>
              </a:rPr>
              <a:t> </a:t>
            </a:r>
            <a:r>
              <a:rPr lang="en-US" dirty="0" err="1">
                <a:solidFill>
                  <a:srgbClr val="002060"/>
                </a:solidFill>
              </a:rPr>
              <a:t>depuis</a:t>
            </a:r>
            <a:r>
              <a:rPr lang="en-US" dirty="0">
                <a:solidFill>
                  <a:srgbClr val="002060"/>
                </a:solidFill>
              </a:rPr>
              <a:t> les années1990</a:t>
            </a:r>
            <a:endParaRPr lang="en-US" dirty="0"/>
          </a:p>
          <a:p>
            <a:pPr marL="342827" lvl="1" indent="0">
              <a:buNone/>
              <a:defRPr/>
            </a:pPr>
            <a:r>
              <a:rPr lang="en-US" dirty="0">
                <a:solidFill>
                  <a:srgbClr val="002060"/>
                </a:solidFill>
              </a:rPr>
              <a:t>	</a:t>
            </a:r>
            <a:r>
              <a:rPr lang="en-US" dirty="0" err="1">
                <a:solidFill>
                  <a:srgbClr val="002060"/>
                </a:solidFill>
              </a:rPr>
              <a:t>baisse</a:t>
            </a:r>
            <a:r>
              <a:rPr lang="en-US" dirty="0">
                <a:solidFill>
                  <a:srgbClr val="002060"/>
                </a:solidFill>
              </a:rPr>
              <a:t> de 40% de la </a:t>
            </a:r>
            <a:r>
              <a:rPr lang="en-US" dirty="0" err="1">
                <a:solidFill>
                  <a:srgbClr val="002060"/>
                </a:solidFill>
              </a:rPr>
              <a:t>banquise</a:t>
            </a:r>
            <a:r>
              <a:rPr lang="en-US" dirty="0">
                <a:solidFill>
                  <a:srgbClr val="002060"/>
                </a:solidFill>
              </a:rPr>
              <a:t> </a:t>
            </a:r>
            <a:r>
              <a:rPr lang="en-US" dirty="0" err="1">
                <a:solidFill>
                  <a:srgbClr val="002060"/>
                </a:solidFill>
              </a:rPr>
              <a:t>arctique</a:t>
            </a:r>
            <a:r>
              <a:rPr lang="en-US" dirty="0">
                <a:solidFill>
                  <a:srgbClr val="002060"/>
                </a:solidFill>
              </a:rPr>
              <a:t> 	</a:t>
            </a:r>
            <a:r>
              <a:rPr lang="en-US" dirty="0" err="1">
                <a:solidFill>
                  <a:srgbClr val="002060"/>
                </a:solidFill>
              </a:rPr>
              <a:t>depuis</a:t>
            </a:r>
            <a:r>
              <a:rPr lang="en-US" dirty="0">
                <a:solidFill>
                  <a:srgbClr val="002060"/>
                </a:solidFill>
              </a:rPr>
              <a:t> 1979</a:t>
            </a:r>
          </a:p>
          <a:p>
            <a:pPr marL="342827" lvl="1" indent="0">
              <a:buNone/>
              <a:defRPr/>
            </a:pPr>
            <a:r>
              <a:rPr lang="en-US" dirty="0">
                <a:solidFill>
                  <a:srgbClr val="002060"/>
                </a:solidFill>
              </a:rPr>
              <a:t>	diminution du </a:t>
            </a:r>
            <a:r>
              <a:rPr lang="en-US" dirty="0" err="1">
                <a:solidFill>
                  <a:srgbClr val="002060"/>
                </a:solidFill>
              </a:rPr>
              <a:t>manteau</a:t>
            </a:r>
            <a:r>
              <a:rPr lang="en-US" dirty="0">
                <a:solidFill>
                  <a:srgbClr val="002060"/>
                </a:solidFill>
              </a:rPr>
              <a:t> </a:t>
            </a:r>
            <a:r>
              <a:rPr lang="en-US" dirty="0" err="1">
                <a:solidFill>
                  <a:srgbClr val="002060"/>
                </a:solidFill>
              </a:rPr>
              <a:t>neigeux</a:t>
            </a:r>
            <a:r>
              <a:rPr lang="en-US" dirty="0">
                <a:solidFill>
                  <a:srgbClr val="002060"/>
                </a:solidFill>
              </a:rPr>
              <a:t> de  	</a:t>
            </a:r>
            <a:r>
              <a:rPr lang="en-US" dirty="0" err="1">
                <a:solidFill>
                  <a:srgbClr val="002060"/>
                </a:solidFill>
              </a:rPr>
              <a:t>printemps</a:t>
            </a:r>
            <a:r>
              <a:rPr lang="en-US" dirty="0">
                <a:solidFill>
                  <a:srgbClr val="002060"/>
                </a:solidFill>
              </a:rPr>
              <a:t> </a:t>
            </a:r>
            <a:r>
              <a:rPr lang="en-US" dirty="0" err="1">
                <a:solidFill>
                  <a:srgbClr val="002060"/>
                </a:solidFill>
              </a:rPr>
              <a:t>depuis</a:t>
            </a:r>
            <a:r>
              <a:rPr lang="en-US" dirty="0">
                <a:solidFill>
                  <a:srgbClr val="002060"/>
                </a:solidFill>
              </a:rPr>
              <a:t> les </a:t>
            </a:r>
            <a:r>
              <a:rPr lang="en-US" dirty="0" err="1">
                <a:solidFill>
                  <a:srgbClr val="002060"/>
                </a:solidFill>
              </a:rPr>
              <a:t>années</a:t>
            </a:r>
            <a:r>
              <a:rPr lang="en-US" dirty="0">
                <a:solidFill>
                  <a:srgbClr val="002060"/>
                </a:solidFill>
              </a:rPr>
              <a:t> 1950</a:t>
            </a:r>
            <a:endParaRPr lang="fr-FR" b="1" dirty="0">
              <a:solidFill>
                <a:srgbClr val="002060"/>
              </a:solidFill>
            </a:endParaRPr>
          </a:p>
        </p:txBody>
      </p:sp>
      <p:sp>
        <p:nvSpPr>
          <p:cNvPr id="7" name="Right Arrow 10"/>
          <p:cNvSpPr/>
          <p:nvPr/>
        </p:nvSpPr>
        <p:spPr bwMode="auto">
          <a:xfrm>
            <a:off x="792480" y="4663440"/>
            <a:ext cx="274320" cy="182880"/>
          </a:xfrm>
          <a:prstGeom prst="rightArrow">
            <a:avLst>
              <a:gd name="adj1" fmla="val 50000"/>
              <a:gd name="adj2" fmla="val 50000"/>
            </a:avLst>
          </a:prstGeom>
          <a:solidFill>
            <a:schemeClr val="bg1"/>
          </a:solidFill>
          <a:ln w="3175">
            <a:solidFill>
              <a:srgbClr val="002060"/>
            </a:solidFill>
          </a:ln>
          <a:effectLst>
            <a:outerShdw blurRad="40000" dist="23000" dir="5400000" sx="101000" sy="10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8" name="Right Arrow 11"/>
          <p:cNvSpPr/>
          <p:nvPr/>
        </p:nvSpPr>
        <p:spPr bwMode="auto">
          <a:xfrm>
            <a:off x="792480" y="5550376"/>
            <a:ext cx="274320" cy="182880"/>
          </a:xfrm>
          <a:prstGeom prst="rightArrow">
            <a:avLst>
              <a:gd name="adj1" fmla="val 50000"/>
              <a:gd name="adj2" fmla="val 50000"/>
            </a:avLst>
          </a:prstGeom>
          <a:solidFill>
            <a:schemeClr val="bg1"/>
          </a:solidFill>
          <a:ln w="3175">
            <a:solidFill>
              <a:srgbClr val="002060"/>
            </a:solidFill>
          </a:ln>
          <a:effectLst>
            <a:outerShdw blurRad="40000" dist="23000" dir="5400000" sx="101000" sy="10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9" name="Right Arrow 12"/>
          <p:cNvSpPr/>
          <p:nvPr/>
        </p:nvSpPr>
        <p:spPr bwMode="auto">
          <a:xfrm>
            <a:off x="792480" y="6126440"/>
            <a:ext cx="274320" cy="182880"/>
          </a:xfrm>
          <a:prstGeom prst="rightArrow">
            <a:avLst>
              <a:gd name="adj1" fmla="val 50000"/>
              <a:gd name="adj2" fmla="val 50000"/>
            </a:avLst>
          </a:prstGeom>
          <a:solidFill>
            <a:schemeClr val="bg1"/>
          </a:solidFill>
          <a:ln w="3175">
            <a:solidFill>
              <a:srgbClr val="002060"/>
            </a:solidFill>
          </a:ln>
          <a:effectLst>
            <a:outerShdw blurRad="40000" dist="23000" dir="5400000" sx="101000" sy="10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10" name="Rectangle 13"/>
          <p:cNvSpPr/>
          <p:nvPr/>
        </p:nvSpPr>
        <p:spPr bwMode="auto">
          <a:xfrm>
            <a:off x="10220729" y="6562166"/>
            <a:ext cx="3724143" cy="256545"/>
          </a:xfrm>
          <a:prstGeom prst="rect">
            <a:avLst/>
          </a:prstGeom>
        </p:spPr>
        <p:txBody>
          <a:bodyPr wrap="square">
            <a:spAutoFit/>
          </a:bodyPr>
          <a:lstStyle/>
          <a:p>
            <a:pPr defTabSz="609495">
              <a:defRPr/>
            </a:pPr>
            <a:r>
              <a:rPr lang="en-US" sz="1067" kern="0">
                <a:solidFill>
                  <a:srgbClr val="FFFFFF"/>
                </a:solidFill>
                <a:latin typeface="Arial"/>
                <a:cs typeface="Arial"/>
              </a:rPr>
              <a:t>Photo Credit: Andy Mahoney</a:t>
            </a:r>
            <a:endParaRPr lang="fr-FR" sz="1067" kern="0">
              <a:solidFill>
                <a:srgbClr val="FFFFFF"/>
              </a:solidFill>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9"/>
          <p:cNvSpPr/>
          <p:nvPr/>
        </p:nvSpPr>
        <p:spPr bwMode="auto">
          <a:xfrm rot="21195244" flipH="1" flipV="1">
            <a:off x="-125039" y="-636841"/>
            <a:ext cx="10853081" cy="1266052"/>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extrusionOk="0">
                <a:moveTo>
                  <a:pt x="8027493" y="949539"/>
                </a:moveTo>
                <a:lnTo>
                  <a:pt x="0" y="0"/>
                </a:lnTo>
                <a:lnTo>
                  <a:pt x="8139811"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495">
              <a:defRPr/>
            </a:pPr>
            <a:r>
              <a:rPr lang="en-US" sz="2400" kern="0">
                <a:solidFill>
                  <a:srgbClr val="FFFFFF"/>
                </a:solidFill>
                <a:latin typeface="Arial"/>
                <a:cs typeface="Arial"/>
              </a:rPr>
              <a:t> </a:t>
            </a:r>
            <a:endParaRPr sz="2400" kern="0">
              <a:solidFill>
                <a:srgbClr val="FFFFFF"/>
              </a:solidFill>
              <a:latin typeface="Arial"/>
              <a:cs typeface="Arial"/>
            </a:endParaRPr>
          </a:p>
        </p:txBody>
      </p:sp>
      <p:sp>
        <p:nvSpPr>
          <p:cNvPr id="5" name="Freeform 28"/>
          <p:cNvSpPr/>
          <p:nvPr/>
        </p:nvSpPr>
        <p:spPr bwMode="auto">
          <a:xfrm rot="21195244">
            <a:off x="660737" y="6168584"/>
            <a:ext cx="11657891" cy="1359936"/>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extrusionOk="0">
                <a:moveTo>
                  <a:pt x="8743418" y="0"/>
                </a:moveTo>
                <a:lnTo>
                  <a:pt x="8622772" y="1019952"/>
                </a:lnTo>
                <a:lnTo>
                  <a:pt x="0"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495">
              <a:defRPr/>
            </a:pPr>
            <a:r>
              <a:rPr lang="en-US" sz="2400" kern="0">
                <a:solidFill>
                  <a:srgbClr val="FFFFFF"/>
                </a:solidFill>
                <a:latin typeface="Arial"/>
                <a:cs typeface="Arial"/>
              </a:rPr>
              <a:t> </a:t>
            </a:r>
            <a:endParaRPr sz="2400" kern="0">
              <a:solidFill>
                <a:srgbClr val="FFFFFF"/>
              </a:solidFill>
              <a:latin typeface="Arial"/>
              <a:cs typeface="Arial"/>
            </a:endParaRPr>
          </a:p>
        </p:txBody>
      </p:sp>
      <p:pic>
        <p:nvPicPr>
          <p:cNvPr id="6" name="Picture Placeholder 4"/>
          <p:cNvPicPr>
            <a:picLocks noGrp="1" noChangeAspect="1"/>
          </p:cNvPicPr>
          <p:nvPr>
            <p:ph type="pic" sz="quarter" idx="13"/>
          </p:nvPr>
        </p:nvPicPr>
        <p:blipFill>
          <a:blip r:embed="rId3"/>
          <a:stretch/>
        </p:blipFill>
        <p:spPr bwMode="auto">
          <a:xfrm>
            <a:off x="266700" y="1538818"/>
            <a:ext cx="3922184" cy="3924300"/>
          </a:xfrm>
          <a:prstGeom prst="rect">
            <a:avLst/>
          </a:prstGeom>
        </p:spPr>
      </p:pic>
      <p:sp>
        <p:nvSpPr>
          <p:cNvPr id="7" name="Text Placeholder 5"/>
          <p:cNvSpPr>
            <a:spLocks noGrp="1"/>
          </p:cNvSpPr>
          <p:nvPr>
            <p:ph type="body" sz="quarter" idx="12"/>
          </p:nvPr>
        </p:nvSpPr>
        <p:spPr bwMode="auto">
          <a:xfrm>
            <a:off x="5163679" y="1263556"/>
            <a:ext cx="7194468" cy="4600051"/>
          </a:xfrm>
        </p:spPr>
        <p:txBody>
          <a:bodyPr>
            <a:normAutofit/>
          </a:bodyPr>
          <a:lstStyle/>
          <a:p>
            <a:pPr>
              <a:lnSpc>
                <a:spcPct val="100000"/>
              </a:lnSpc>
              <a:defRPr/>
            </a:pPr>
            <a:r>
              <a:rPr lang="en-US" sz="3200" dirty="0" err="1"/>
              <a:t>À</a:t>
            </a:r>
            <a:r>
              <a:rPr lang="en-US" sz="3200" dirty="0"/>
              <a:t> </a:t>
            </a:r>
            <a:r>
              <a:rPr lang="en-US" sz="3200" dirty="0" err="1"/>
              <a:t>moins</a:t>
            </a:r>
            <a:r>
              <a:rPr lang="en-US" sz="3200" dirty="0"/>
              <a:t> </a:t>
            </a:r>
            <a:r>
              <a:rPr lang="en-US" sz="3200" dirty="0" err="1"/>
              <a:t>d'une</a:t>
            </a:r>
            <a:r>
              <a:rPr lang="en-US" sz="3200" dirty="0"/>
              <a:t> </a:t>
            </a:r>
            <a:r>
              <a:rPr lang="en-US" sz="3200" dirty="0" err="1"/>
              <a:t>réduction</a:t>
            </a:r>
            <a:r>
              <a:rPr lang="en-US" sz="3200" dirty="0"/>
              <a:t> </a:t>
            </a:r>
            <a:r>
              <a:rPr lang="en-US" sz="3200" dirty="0" err="1"/>
              <a:t>immédiate</a:t>
            </a:r>
            <a:r>
              <a:rPr lang="en-US" sz="3200" dirty="0"/>
              <a:t>, </a:t>
            </a:r>
            <a:r>
              <a:rPr lang="en-US" sz="3200" dirty="0" err="1"/>
              <a:t>rapide</a:t>
            </a:r>
            <a:r>
              <a:rPr lang="en-US" sz="3200" dirty="0"/>
              <a:t> et </a:t>
            </a:r>
            <a:r>
              <a:rPr lang="en-US" sz="3200" dirty="0" err="1"/>
              <a:t>à</a:t>
            </a:r>
            <a:r>
              <a:rPr lang="en-US" sz="3200" dirty="0"/>
              <a:t> </a:t>
            </a:r>
            <a:r>
              <a:rPr lang="en-US" sz="3200" dirty="0" err="1"/>
              <a:t>grande</a:t>
            </a:r>
            <a:r>
              <a:rPr lang="en-US" sz="3200" dirty="0"/>
              <a:t> </a:t>
            </a:r>
            <a:r>
              <a:rPr lang="en-US" sz="3200" dirty="0" err="1"/>
              <a:t>échelle</a:t>
            </a:r>
            <a:r>
              <a:rPr lang="en-US" sz="3200" dirty="0"/>
              <a:t> des </a:t>
            </a:r>
            <a:r>
              <a:rPr lang="en-US" sz="3200" dirty="0" err="1"/>
              <a:t>émissions</a:t>
            </a:r>
            <a:r>
              <a:rPr lang="en-US" sz="3200" dirty="0"/>
              <a:t> de </a:t>
            </a:r>
            <a:r>
              <a:rPr lang="en-US" sz="3200" dirty="0" err="1"/>
              <a:t>gaz</a:t>
            </a:r>
            <a:r>
              <a:rPr lang="en-US" sz="3200" dirty="0"/>
              <a:t> </a:t>
            </a:r>
            <a:r>
              <a:rPr lang="en-US" sz="3200" dirty="0" err="1"/>
              <a:t>à</a:t>
            </a:r>
            <a:r>
              <a:rPr lang="en-US" sz="3200" dirty="0"/>
              <a:t> </a:t>
            </a:r>
            <a:r>
              <a:rPr lang="en-US" sz="3200" dirty="0" err="1"/>
              <a:t>effet</a:t>
            </a:r>
            <a:r>
              <a:rPr lang="en-US" sz="3200" dirty="0"/>
              <a:t> de </a:t>
            </a:r>
            <a:r>
              <a:rPr lang="en-US" sz="3200" dirty="0" err="1"/>
              <a:t>serre</a:t>
            </a:r>
            <a:r>
              <a:rPr lang="en-US" sz="3200" dirty="0"/>
              <a:t>, limiter le </a:t>
            </a:r>
            <a:r>
              <a:rPr lang="en-US" sz="3200" dirty="0" err="1"/>
              <a:t>réchauffement</a:t>
            </a:r>
            <a:r>
              <a:rPr lang="en-US" sz="3200" dirty="0"/>
              <a:t> </a:t>
            </a:r>
            <a:r>
              <a:rPr lang="en-US" sz="3200" dirty="0" err="1"/>
              <a:t>à</a:t>
            </a:r>
            <a:r>
              <a:rPr lang="en-US" sz="3200" dirty="0"/>
              <a:t> 1,5°C </a:t>
            </a:r>
          </a:p>
          <a:p>
            <a:pPr>
              <a:lnSpc>
                <a:spcPct val="100000"/>
              </a:lnSpc>
              <a:defRPr/>
            </a:pPr>
            <a:r>
              <a:rPr lang="en-US" sz="3200" dirty="0"/>
              <a:t>sera hors de </a:t>
            </a:r>
            <a:r>
              <a:rPr lang="en-US" sz="3200" dirty="0" err="1"/>
              <a:t>portée</a:t>
            </a:r>
            <a:r>
              <a:rPr lang="en-US" sz="3200" dirty="0"/>
              <a:t>.</a:t>
            </a:r>
          </a:p>
          <a:p>
            <a:pPr>
              <a:lnSpc>
                <a:spcPct val="100000"/>
              </a:lnSpc>
              <a:defRPr/>
            </a:pPr>
            <a:endParaRPr lang="en-US" sz="3200" dirty="0"/>
          </a:p>
        </p:txBody>
      </p:sp>
      <p:pic>
        <p:nvPicPr>
          <p:cNvPr id="8" name="Picture 19"/>
          <p:cNvPicPr>
            <a:picLocks noChangeAspect="1"/>
          </p:cNvPicPr>
          <p:nvPr/>
        </p:nvPicPr>
        <p:blipFill>
          <a:blip r:embed="rId4"/>
          <a:stretch/>
        </p:blipFill>
        <p:spPr bwMode="auto">
          <a:xfrm>
            <a:off x="7397237" y="5974179"/>
            <a:ext cx="4642027" cy="787696"/>
          </a:xfrm>
          <a:prstGeom prst="rect">
            <a:avLst/>
          </a:prstGeom>
        </p:spPr>
      </p:pic>
      <p:sp>
        <p:nvSpPr>
          <p:cNvPr id="9" name="Subtitle 1"/>
          <p:cNvSpPr>
            <a:spLocks/>
          </p:cNvSpPr>
          <p:nvPr/>
        </p:nvSpPr>
        <p:spPr bwMode="auto">
          <a:xfrm>
            <a:off x="2355167" y="5458761"/>
            <a:ext cx="2596533" cy="210659"/>
          </a:xfrm>
          <a:prstGeom prst="rect">
            <a:avLst/>
          </a:prstGeom>
        </p:spPr>
        <p:txBody>
          <a:bodyPr vert="horz" lIns="0" tIns="0" rIns="0" bIns="0" rtlCol="0">
            <a:noAutofit/>
          </a:bodyPr>
          <a:lstStyle>
            <a:lvl1pPr marL="0" indent="0" algn="l" defTabSz="257129">
              <a:lnSpc>
                <a:spcPts val="1350"/>
              </a:lnSpc>
              <a:spcBef>
                <a:spcPts val="0"/>
              </a:spcBef>
              <a:buFont typeface="Arial"/>
              <a:buNone/>
              <a:defRPr sz="1500">
                <a:solidFill>
                  <a:srgbClr val="FFFFFF"/>
                </a:solidFill>
                <a:latin typeface="Calibri"/>
                <a:ea typeface="+mn-ea"/>
                <a:cs typeface="+mn-cs"/>
              </a:defRPr>
            </a:lvl1pPr>
            <a:lvl2pPr marL="257129" indent="0" algn="ctr" defTabSz="257129">
              <a:spcBef>
                <a:spcPts val="0"/>
              </a:spcBef>
              <a:buFont typeface="Arial"/>
              <a:buNone/>
              <a:defRPr sz="900">
                <a:solidFill>
                  <a:schemeClr val="tx1">
                    <a:tint val="75000"/>
                  </a:schemeClr>
                </a:solidFill>
                <a:latin typeface="Calibri"/>
                <a:ea typeface="+mn-ea"/>
                <a:cs typeface="+mn-cs"/>
              </a:defRPr>
            </a:lvl2pPr>
            <a:lvl3pPr marL="514259" indent="0" algn="ctr" defTabSz="257129">
              <a:spcBef>
                <a:spcPts val="0"/>
              </a:spcBef>
              <a:buFont typeface="Arial"/>
              <a:buNone/>
              <a:defRPr sz="850">
                <a:solidFill>
                  <a:schemeClr val="tx1">
                    <a:tint val="75000"/>
                  </a:schemeClr>
                </a:solidFill>
                <a:latin typeface="Calibri"/>
                <a:ea typeface="+mn-ea"/>
                <a:cs typeface="+mn-cs"/>
              </a:defRPr>
            </a:lvl3pPr>
            <a:lvl4pPr marL="771386" indent="0" algn="ctr" defTabSz="257129">
              <a:spcBef>
                <a:spcPts val="0"/>
              </a:spcBef>
              <a:buFont typeface="Arial"/>
              <a:buNone/>
              <a:defRPr sz="750">
                <a:solidFill>
                  <a:schemeClr val="tx1">
                    <a:tint val="75000"/>
                  </a:schemeClr>
                </a:solidFill>
                <a:latin typeface="Calibri"/>
                <a:ea typeface="+mn-ea"/>
                <a:cs typeface="+mn-cs"/>
              </a:defRPr>
            </a:lvl4pPr>
            <a:lvl5pPr marL="1028513" indent="0" algn="ctr" defTabSz="257129">
              <a:spcBef>
                <a:spcPts val="0"/>
              </a:spcBef>
              <a:buFont typeface="Arial"/>
              <a:buNone/>
              <a:defRPr sz="700">
                <a:solidFill>
                  <a:schemeClr val="tx1">
                    <a:tint val="75000"/>
                  </a:schemeClr>
                </a:solidFill>
                <a:latin typeface="Calibri"/>
                <a:ea typeface="+mn-ea"/>
                <a:cs typeface="+mn-cs"/>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defTabSz="342830">
              <a:lnSpc>
                <a:spcPts val="1800"/>
              </a:lnSpc>
              <a:defRPr/>
            </a:pPr>
            <a:r>
              <a:rPr lang="en-US" sz="1067" kern="0">
                <a:solidFill>
                  <a:srgbClr val="101D3A">
                    <a:lumMod val="50000"/>
                    <a:lumOff val="50000"/>
                  </a:srgbClr>
                </a:solidFill>
                <a:latin typeface="Arial"/>
                <a:cs typeface="Arial"/>
              </a:rPr>
              <a:t>[Credit: Peter John Maridable]</a:t>
            </a:r>
            <a:endParaRPr sz="2000" kern="0">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2D36FA-6993-A6D2-2116-1D87042DBE7F}"/>
              </a:ext>
            </a:extLst>
          </p:cNvPr>
          <p:cNvSpPr>
            <a:spLocks noGrp="1"/>
          </p:cNvSpPr>
          <p:nvPr>
            <p:ph type="ctrTitle"/>
          </p:nvPr>
        </p:nvSpPr>
        <p:spPr>
          <a:xfrm>
            <a:off x="397200" y="799867"/>
            <a:ext cx="11397600" cy="1470000"/>
          </a:xfrm>
        </p:spPr>
        <p:txBody>
          <a:bodyPr wrap="square" anchor="b">
            <a:normAutofit/>
          </a:bodyPr>
          <a:lstStyle/>
          <a:p>
            <a:r>
              <a:rPr lang="fr-CH" dirty="0"/>
              <a:t>Programme</a:t>
            </a:r>
          </a:p>
        </p:txBody>
      </p:sp>
      <p:sp>
        <p:nvSpPr>
          <p:cNvPr id="14" name="Subtitle 3">
            <a:extLst>
              <a:ext uri="{FF2B5EF4-FFF2-40B4-BE49-F238E27FC236}">
                <a16:creationId xmlns:a16="http://schemas.microsoft.com/office/drawing/2014/main" id="{9EBFF6A0-378E-BC87-5026-CB53E8FBF646}"/>
              </a:ext>
            </a:extLst>
          </p:cNvPr>
          <p:cNvSpPr>
            <a:spLocks noGrp="1"/>
          </p:cNvSpPr>
          <p:nvPr>
            <p:ph type="subTitle" idx="1"/>
          </p:nvPr>
        </p:nvSpPr>
        <p:spPr>
          <a:xfrm>
            <a:off x="384936" y="2423886"/>
            <a:ext cx="11397600" cy="3323633"/>
          </a:xfrm>
        </p:spPr>
        <p:txBody>
          <a:bodyPr/>
          <a:lstStyle/>
          <a:p>
            <a:pPr marL="482600" indent="-342900" algn="l">
              <a:lnSpc>
                <a:spcPct val="100000"/>
              </a:lnSpc>
              <a:buFont typeface="Arial" panose="020B0604020202020204" pitchFamily="34" charset="0"/>
              <a:buChar char="•"/>
            </a:pPr>
            <a:r>
              <a:rPr lang="en-US" sz="2800" dirty="0"/>
              <a:t>Courte Introduction au GIEC et son processus</a:t>
            </a:r>
          </a:p>
          <a:p>
            <a:pPr marL="482600" indent="-342900" algn="l">
              <a:lnSpc>
                <a:spcPct val="100000"/>
              </a:lnSpc>
              <a:buFont typeface="Arial" panose="020B0604020202020204" pitchFamily="34" charset="0"/>
              <a:buChar char="•"/>
            </a:pPr>
            <a:r>
              <a:rPr lang="en-US" sz="2800" dirty="0"/>
              <a:t>Résumé du Groupe de Travail I (Science physique)</a:t>
            </a:r>
          </a:p>
          <a:p>
            <a:pPr marL="482600" indent="-342900" algn="l">
              <a:lnSpc>
                <a:spcPct val="100000"/>
              </a:lnSpc>
              <a:buFont typeface="Arial" panose="020B0604020202020204" pitchFamily="34" charset="0"/>
              <a:buChar char="•"/>
            </a:pPr>
            <a:r>
              <a:rPr lang="en-US" sz="2800" dirty="0"/>
              <a:t>Résumé du Groupe de Travail II (Impacts et Adaptation)</a:t>
            </a:r>
          </a:p>
          <a:p>
            <a:pPr marL="482600" indent="-342900" algn="l">
              <a:lnSpc>
                <a:spcPct val="100000"/>
              </a:lnSpc>
              <a:buFont typeface="Arial" panose="020B0604020202020204" pitchFamily="34" charset="0"/>
              <a:buChar char="•"/>
            </a:pPr>
            <a:r>
              <a:rPr lang="en-US" sz="2800" dirty="0"/>
              <a:t>Résumé du Groupe de Travail III (</a:t>
            </a:r>
            <a:r>
              <a:rPr lang="en-US" sz="2800" dirty="0" err="1"/>
              <a:t>Atténuation</a:t>
            </a:r>
            <a:r>
              <a:rPr lang="en-US" sz="2800" dirty="0"/>
              <a:t> et action)</a:t>
            </a:r>
          </a:p>
          <a:p>
            <a:pPr marL="482600" indent="-342900" algn="l">
              <a:lnSpc>
                <a:spcPct val="100000"/>
              </a:lnSpc>
              <a:buFont typeface="Arial" panose="020B0604020202020204" pitchFamily="34" charset="0"/>
              <a:buChar char="•"/>
            </a:pPr>
            <a:r>
              <a:rPr lang="en-US" sz="2800" dirty="0"/>
              <a:t>Temps de discussion</a:t>
            </a:r>
          </a:p>
        </p:txBody>
      </p:sp>
    </p:spTree>
    <p:extLst>
      <p:ext uri="{BB962C8B-B14F-4D97-AF65-F5344CB8AC3E}">
        <p14:creationId xmlns:p14="http://schemas.microsoft.com/office/powerpoint/2010/main" val="3549299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4" name="Picture 32"/>
          <p:cNvPicPr>
            <a:picLocks noChangeAspect="1"/>
          </p:cNvPicPr>
          <p:nvPr/>
        </p:nvPicPr>
        <p:blipFill>
          <a:blip r:embed="rId3"/>
          <a:stretch/>
        </p:blipFill>
        <p:spPr bwMode="auto">
          <a:xfrm>
            <a:off x="744062" y="1568809"/>
            <a:ext cx="10060599" cy="4539467"/>
          </a:xfrm>
          <a:prstGeom prst="rect">
            <a:avLst/>
          </a:prstGeom>
        </p:spPr>
      </p:pic>
      <p:pic>
        <p:nvPicPr>
          <p:cNvPr id="6" name="Picture 1"/>
          <p:cNvPicPr>
            <a:picLocks noChangeAspect="1"/>
          </p:cNvPicPr>
          <p:nvPr/>
        </p:nvPicPr>
        <p:blipFill>
          <a:blip r:embed="rId4"/>
          <a:stretch/>
        </p:blipFill>
        <p:spPr bwMode="auto">
          <a:xfrm>
            <a:off x="744062" y="1568809"/>
            <a:ext cx="10060597" cy="4539467"/>
          </a:xfrm>
          <a:prstGeom prst="rect">
            <a:avLst/>
          </a:prstGeom>
        </p:spPr>
      </p:pic>
      <p:sp>
        <p:nvSpPr>
          <p:cNvPr id="7" name="TextBox 16"/>
          <p:cNvSpPr>
            <a:spLocks/>
          </p:cNvSpPr>
          <p:nvPr/>
        </p:nvSpPr>
        <p:spPr bwMode="auto">
          <a:xfrm>
            <a:off x="9397003" y="1638625"/>
            <a:ext cx="2651659" cy="748923"/>
          </a:xfrm>
          <a:prstGeom prst="rect">
            <a:avLst/>
          </a:prstGeom>
          <a:solidFill>
            <a:schemeClr val="bg1"/>
          </a:solidFill>
        </p:spPr>
        <p:txBody>
          <a:bodyPr wrap="square" rtlCol="0">
            <a:spAutoFit/>
          </a:bodyPr>
          <a:lstStyle/>
          <a:p>
            <a:pPr defTabSz="609495">
              <a:defRPr/>
            </a:pPr>
            <a:r>
              <a:rPr lang="en-US" sz="1600" kern="0" dirty="0">
                <a:solidFill>
                  <a:srgbClr val="464749"/>
                </a:solidFill>
                <a:latin typeface="Arial"/>
                <a:cs typeface="Arial"/>
              </a:rPr>
              <a:t>Emissions de CO</a:t>
            </a:r>
            <a:r>
              <a:rPr lang="en-US" sz="1600" kern="0" baseline="-25000" dirty="0">
                <a:solidFill>
                  <a:srgbClr val="464749"/>
                </a:solidFill>
                <a:latin typeface="Arial"/>
                <a:cs typeface="Arial"/>
              </a:rPr>
              <a:t>2</a:t>
            </a:r>
          </a:p>
          <a:p>
            <a:pPr defTabSz="609495">
              <a:defRPr/>
            </a:pPr>
            <a:endParaRPr lang="en-US" sz="1600" kern="0" baseline="-25000" dirty="0">
              <a:solidFill>
                <a:srgbClr val="464749"/>
              </a:solidFill>
              <a:latin typeface="Arial"/>
              <a:cs typeface="Arial"/>
            </a:endParaRPr>
          </a:p>
          <a:p>
            <a:pPr defTabSz="609495">
              <a:defRPr/>
            </a:pPr>
            <a:r>
              <a:rPr lang="en-US" sz="1600" kern="0" dirty="0">
                <a:solidFill>
                  <a:srgbClr val="464749"/>
                </a:solidFill>
                <a:latin typeface="Arial"/>
                <a:cs typeface="Arial"/>
              </a:rPr>
              <a:t> </a:t>
            </a:r>
            <a:r>
              <a:rPr lang="en-US" sz="1600" b="1" kern="0" dirty="0" err="1">
                <a:solidFill>
                  <a:srgbClr val="A52324"/>
                </a:solidFill>
                <a:latin typeface="Arial"/>
                <a:cs typeface="Arial"/>
              </a:rPr>
              <a:t>très</a:t>
            </a:r>
            <a:r>
              <a:rPr lang="en-US" sz="1600" b="1" kern="0" dirty="0">
                <a:solidFill>
                  <a:srgbClr val="A52324"/>
                </a:solidFill>
                <a:latin typeface="Arial"/>
                <a:cs typeface="Arial"/>
              </a:rPr>
              <a:t> </a:t>
            </a:r>
            <a:r>
              <a:rPr lang="en-US" sz="1600" b="1" kern="0" dirty="0" err="1">
                <a:solidFill>
                  <a:srgbClr val="A52324"/>
                </a:solidFill>
                <a:latin typeface="Arial"/>
                <a:cs typeface="Arial"/>
              </a:rPr>
              <a:t>élevées</a:t>
            </a:r>
            <a:endParaRPr lang="fr-FR" sz="1400" kern="0" dirty="0">
              <a:solidFill>
                <a:srgbClr val="464749"/>
              </a:solidFill>
              <a:latin typeface="Arial"/>
              <a:cs typeface="Arial"/>
            </a:endParaRPr>
          </a:p>
        </p:txBody>
      </p:sp>
      <p:sp>
        <p:nvSpPr>
          <p:cNvPr id="8" name="TextBox 18"/>
          <p:cNvSpPr>
            <a:spLocks/>
          </p:cNvSpPr>
          <p:nvPr/>
        </p:nvSpPr>
        <p:spPr bwMode="auto">
          <a:xfrm>
            <a:off x="9479381" y="2483412"/>
            <a:ext cx="2418080" cy="338554"/>
          </a:xfrm>
          <a:prstGeom prst="rect">
            <a:avLst/>
          </a:prstGeom>
          <a:solidFill>
            <a:schemeClr val="bg1"/>
          </a:solidFill>
        </p:spPr>
        <p:txBody>
          <a:bodyPr wrap="square" rtlCol="0">
            <a:spAutoFit/>
          </a:bodyPr>
          <a:lstStyle/>
          <a:p>
            <a:pPr defTabSz="609495">
              <a:defRPr/>
            </a:pPr>
            <a:r>
              <a:rPr lang="en-US" sz="1600" b="1" kern="0" dirty="0" err="1">
                <a:solidFill>
                  <a:srgbClr val="E52929"/>
                </a:solidFill>
                <a:latin typeface="Arial"/>
                <a:cs typeface="Arial"/>
              </a:rPr>
              <a:t>élevées</a:t>
            </a:r>
            <a:endParaRPr lang="fr-FR" sz="1400" kern="0" dirty="0">
              <a:solidFill>
                <a:srgbClr val="464749"/>
              </a:solidFill>
              <a:latin typeface="Arial"/>
              <a:cs typeface="Arial"/>
            </a:endParaRPr>
          </a:p>
        </p:txBody>
      </p:sp>
      <p:sp>
        <p:nvSpPr>
          <p:cNvPr id="9" name="TextBox 19"/>
          <p:cNvSpPr>
            <a:spLocks/>
          </p:cNvSpPr>
          <p:nvPr/>
        </p:nvSpPr>
        <p:spPr bwMode="auto">
          <a:xfrm>
            <a:off x="9499701" y="3044958"/>
            <a:ext cx="2397760" cy="338554"/>
          </a:xfrm>
          <a:prstGeom prst="rect">
            <a:avLst/>
          </a:prstGeom>
          <a:solidFill>
            <a:schemeClr val="bg1"/>
          </a:solidFill>
        </p:spPr>
        <p:txBody>
          <a:bodyPr wrap="square" rtlCol="0">
            <a:spAutoFit/>
          </a:bodyPr>
          <a:lstStyle/>
          <a:p>
            <a:pPr defTabSz="609495">
              <a:defRPr/>
            </a:pPr>
            <a:r>
              <a:rPr lang="fr-FR" sz="1600" b="1" kern="0" dirty="0">
                <a:solidFill>
                  <a:srgbClr val="F8A03A"/>
                </a:solidFill>
                <a:latin typeface="Arial"/>
                <a:cs typeface="Arial"/>
              </a:rPr>
              <a:t>intermédiaires</a:t>
            </a:r>
            <a:endParaRPr sz="2400" kern="0" dirty="0">
              <a:solidFill>
                <a:srgbClr val="464749"/>
              </a:solidFill>
              <a:latin typeface="Arial"/>
              <a:cs typeface="Arial"/>
            </a:endParaRPr>
          </a:p>
        </p:txBody>
      </p:sp>
      <p:sp>
        <p:nvSpPr>
          <p:cNvPr id="10" name="TextBox 21"/>
          <p:cNvSpPr>
            <a:spLocks/>
          </p:cNvSpPr>
          <p:nvPr/>
        </p:nvSpPr>
        <p:spPr bwMode="auto">
          <a:xfrm>
            <a:off x="9479381" y="3544298"/>
            <a:ext cx="2418080" cy="338554"/>
          </a:xfrm>
          <a:prstGeom prst="rect">
            <a:avLst/>
          </a:prstGeom>
          <a:solidFill>
            <a:schemeClr val="bg1"/>
          </a:solidFill>
        </p:spPr>
        <p:txBody>
          <a:bodyPr wrap="square" rtlCol="0">
            <a:spAutoFit/>
          </a:bodyPr>
          <a:lstStyle/>
          <a:p>
            <a:pPr defTabSz="609495">
              <a:defRPr/>
            </a:pPr>
            <a:r>
              <a:rPr lang="en-US" sz="1600" b="1" kern="0" dirty="0">
                <a:solidFill>
                  <a:srgbClr val="224C78"/>
                </a:solidFill>
                <a:latin typeface="Arial"/>
                <a:cs typeface="Arial"/>
              </a:rPr>
              <a:t>basses</a:t>
            </a:r>
            <a:endParaRPr lang="fr-FR" sz="1400" kern="0" dirty="0">
              <a:solidFill>
                <a:srgbClr val="464749"/>
              </a:solidFill>
              <a:latin typeface="Arial"/>
              <a:cs typeface="Arial"/>
            </a:endParaRPr>
          </a:p>
        </p:txBody>
      </p:sp>
      <p:sp>
        <p:nvSpPr>
          <p:cNvPr id="11" name="TextBox 23"/>
          <p:cNvSpPr>
            <a:spLocks/>
          </p:cNvSpPr>
          <p:nvPr/>
        </p:nvSpPr>
        <p:spPr bwMode="auto">
          <a:xfrm>
            <a:off x="9489540" y="3838543"/>
            <a:ext cx="2418080" cy="338554"/>
          </a:xfrm>
          <a:prstGeom prst="rect">
            <a:avLst/>
          </a:prstGeom>
          <a:solidFill>
            <a:schemeClr val="bg1"/>
          </a:solidFill>
        </p:spPr>
        <p:txBody>
          <a:bodyPr wrap="square" rtlCol="0">
            <a:spAutoFit/>
          </a:bodyPr>
          <a:lstStyle/>
          <a:p>
            <a:pPr defTabSz="609495">
              <a:defRPr/>
            </a:pPr>
            <a:r>
              <a:rPr lang="en-US" sz="1600" b="1" kern="0" dirty="0" err="1">
                <a:solidFill>
                  <a:srgbClr val="32BAD9"/>
                </a:solidFill>
                <a:latin typeface="Arial"/>
                <a:cs typeface="Arial"/>
              </a:rPr>
              <a:t>très</a:t>
            </a:r>
            <a:r>
              <a:rPr lang="en-US" sz="1600" b="1" kern="0" dirty="0">
                <a:solidFill>
                  <a:srgbClr val="32BAD9"/>
                </a:solidFill>
                <a:latin typeface="Arial"/>
                <a:cs typeface="Arial"/>
              </a:rPr>
              <a:t> basses</a:t>
            </a:r>
            <a:endParaRPr lang="fr-FR" sz="1400" kern="0" dirty="0">
              <a:solidFill>
                <a:srgbClr val="464749"/>
              </a:solidFill>
              <a:latin typeface="Arial"/>
              <a:cs typeface="Arial"/>
            </a:endParaRPr>
          </a:p>
        </p:txBody>
      </p:sp>
      <p:sp>
        <p:nvSpPr>
          <p:cNvPr id="12" name="Rectangle 44"/>
          <p:cNvSpPr/>
          <p:nvPr/>
        </p:nvSpPr>
        <p:spPr bwMode="auto">
          <a:xfrm>
            <a:off x="4582160" y="5374640"/>
            <a:ext cx="721360" cy="355600"/>
          </a:xfrm>
          <a:prstGeom prst="rect">
            <a:avLst/>
          </a:prstGeom>
          <a:solidFill>
            <a:schemeClr val="bg2"/>
          </a:solidFill>
          <a:ln>
            <a:no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13" name="Rectangle 45"/>
          <p:cNvSpPr/>
          <p:nvPr/>
        </p:nvSpPr>
        <p:spPr bwMode="auto">
          <a:xfrm>
            <a:off x="4726439" y="5183383"/>
            <a:ext cx="254000" cy="355600"/>
          </a:xfrm>
          <a:prstGeom prst="rect">
            <a:avLst/>
          </a:prstGeom>
          <a:solidFill>
            <a:schemeClr val="bg2"/>
          </a:solidFill>
          <a:ln>
            <a:no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14" name="TextBox 6">
            <a:extLst>
              <a:ext uri="{FF2B5EF4-FFF2-40B4-BE49-F238E27FC236}">
                <a16:creationId xmlns:a16="http://schemas.microsoft.com/office/drawing/2014/main" id="{6091E649-1499-7042-BED7-2EA98D74814F}"/>
              </a:ext>
            </a:extLst>
          </p:cNvPr>
          <p:cNvSpPr>
            <a:spLocks/>
          </p:cNvSpPr>
          <p:nvPr/>
        </p:nvSpPr>
        <p:spPr bwMode="auto">
          <a:xfrm>
            <a:off x="47328" y="932723"/>
            <a:ext cx="12083712" cy="502766"/>
          </a:xfrm>
          <a:prstGeom prst="rect">
            <a:avLst/>
          </a:prstGeom>
          <a:solidFill>
            <a:schemeClr val="bg1">
              <a:lumMod val="95000"/>
            </a:schemeClr>
          </a:solidFill>
        </p:spPr>
        <p:txBody>
          <a:bodyPr wrap="square" rtlCol="0">
            <a:spAutoFit/>
          </a:bodyPr>
          <a:lstStyle/>
          <a:p>
            <a:pPr defTabSz="609495">
              <a:defRPr/>
            </a:pPr>
            <a:r>
              <a:rPr lang="en-US" sz="2667" kern="0" dirty="0">
                <a:solidFill>
                  <a:srgbClr val="464749"/>
                </a:solidFill>
                <a:latin typeface="Arial"/>
                <a:cs typeface="Arial"/>
              </a:rPr>
              <a:t>Les </a:t>
            </a:r>
            <a:r>
              <a:rPr lang="en-US" sz="2667" kern="0" dirty="0" err="1">
                <a:solidFill>
                  <a:srgbClr val="464749"/>
                </a:solidFill>
                <a:latin typeface="Arial"/>
                <a:cs typeface="Arial"/>
              </a:rPr>
              <a:t>émissions</a:t>
            </a:r>
            <a:r>
              <a:rPr lang="en-US" sz="2667" kern="0" dirty="0">
                <a:solidFill>
                  <a:srgbClr val="464749"/>
                </a:solidFill>
                <a:latin typeface="Arial"/>
                <a:cs typeface="Arial"/>
              </a:rPr>
              <a:t> </a:t>
            </a:r>
            <a:r>
              <a:rPr lang="en-US" sz="2667" kern="0" dirty="0" err="1">
                <a:solidFill>
                  <a:srgbClr val="464749"/>
                </a:solidFill>
                <a:latin typeface="Arial"/>
                <a:cs typeface="Arial"/>
              </a:rPr>
              <a:t>à</a:t>
            </a:r>
            <a:r>
              <a:rPr lang="en-US" sz="2667" kern="0" dirty="0">
                <a:solidFill>
                  <a:srgbClr val="464749"/>
                </a:solidFill>
                <a:latin typeface="Arial"/>
                <a:cs typeface="Arial"/>
              </a:rPr>
              <a:t> </a:t>
            </a:r>
            <a:r>
              <a:rPr lang="en-US" sz="2667" kern="0" dirty="0" err="1">
                <a:solidFill>
                  <a:srgbClr val="464749"/>
                </a:solidFill>
                <a:latin typeface="Arial"/>
                <a:cs typeface="Arial"/>
              </a:rPr>
              <a:t>venir</a:t>
            </a:r>
            <a:r>
              <a:rPr lang="en-US" sz="2667" kern="0" dirty="0">
                <a:solidFill>
                  <a:srgbClr val="464749"/>
                </a:solidFill>
                <a:latin typeface="Arial"/>
                <a:cs typeface="Arial"/>
              </a:rPr>
              <a:t> </a:t>
            </a:r>
            <a:r>
              <a:rPr lang="en-US" sz="2667" kern="0" dirty="0" err="1">
                <a:solidFill>
                  <a:srgbClr val="464749"/>
                </a:solidFill>
                <a:latin typeface="Arial"/>
                <a:cs typeface="Arial"/>
              </a:rPr>
              <a:t>entraînent</a:t>
            </a:r>
            <a:r>
              <a:rPr lang="en-US" sz="2667" kern="0" dirty="0">
                <a:solidFill>
                  <a:srgbClr val="464749"/>
                </a:solidFill>
                <a:latin typeface="Arial"/>
                <a:cs typeface="Arial"/>
              </a:rPr>
              <a:t> un </a:t>
            </a:r>
            <a:r>
              <a:rPr lang="en-US" sz="2667" kern="0" dirty="0" err="1">
                <a:solidFill>
                  <a:srgbClr val="464749"/>
                </a:solidFill>
                <a:latin typeface="Arial"/>
                <a:cs typeface="Arial"/>
              </a:rPr>
              <a:t>réchauffement</a:t>
            </a:r>
            <a:r>
              <a:rPr lang="en-US" sz="2667" kern="0" dirty="0">
                <a:solidFill>
                  <a:srgbClr val="464749"/>
                </a:solidFill>
                <a:latin typeface="Arial"/>
                <a:cs typeface="Arial"/>
              </a:rPr>
              <a:t> </a:t>
            </a:r>
            <a:r>
              <a:rPr lang="en-US" sz="2667" kern="0" dirty="0" err="1">
                <a:solidFill>
                  <a:srgbClr val="464749"/>
                </a:solidFill>
                <a:latin typeface="Arial"/>
                <a:cs typeface="Arial"/>
              </a:rPr>
              <a:t>supplémentaire</a:t>
            </a:r>
            <a:r>
              <a:rPr lang="en-US" sz="2667" kern="0" dirty="0">
                <a:solidFill>
                  <a:srgbClr val="464749"/>
                </a:solidFill>
                <a:latin typeface="Arial"/>
                <a:cs typeface="Arial"/>
              </a:rPr>
              <a:t> </a:t>
            </a:r>
            <a:r>
              <a:rPr lang="en-US" sz="2667" kern="0" dirty="0" err="1">
                <a:solidFill>
                  <a:srgbClr val="464749"/>
                </a:solidFill>
                <a:latin typeface="Arial"/>
                <a:cs typeface="Arial"/>
              </a:rPr>
              <a:t>à</a:t>
            </a:r>
            <a:r>
              <a:rPr lang="en-US" sz="2667" kern="0" dirty="0">
                <a:solidFill>
                  <a:srgbClr val="464749"/>
                </a:solidFill>
                <a:latin typeface="Arial"/>
                <a:cs typeface="Arial"/>
              </a:rPr>
              <a:t> </a:t>
            </a:r>
            <a:r>
              <a:rPr lang="en-US" sz="2667" kern="0" dirty="0" err="1">
                <a:solidFill>
                  <a:srgbClr val="464749"/>
                </a:solidFill>
                <a:latin typeface="Arial"/>
                <a:cs typeface="Arial"/>
              </a:rPr>
              <a:t>venir</a:t>
            </a:r>
            <a:endParaRPr lang="fr-FR" sz="2667" kern="0" dirty="0">
              <a:solidFill>
                <a:srgbClr val="464749"/>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3"/>
          <a:stretch/>
        </p:blipFill>
        <p:spPr bwMode="auto">
          <a:xfrm>
            <a:off x="1597762" y="1616251"/>
            <a:ext cx="9029415" cy="4842843"/>
          </a:xfrm>
          <a:prstGeom prst="rect">
            <a:avLst/>
          </a:prstGeom>
        </p:spPr>
      </p:pic>
      <p:sp>
        <p:nvSpPr>
          <p:cNvPr id="5" name="Rectangle 5"/>
          <p:cNvSpPr/>
          <p:nvPr/>
        </p:nvSpPr>
        <p:spPr bwMode="auto">
          <a:xfrm>
            <a:off x="3116752" y="2548403"/>
            <a:ext cx="2456733" cy="1090864"/>
          </a:xfrm>
          <a:prstGeom prst="rect">
            <a:avLst/>
          </a:prstGeom>
          <a:solidFill>
            <a:schemeClr val="bg2"/>
          </a:solidFill>
          <a:ln>
            <a:solidFill>
              <a:schemeClr val="bg2"/>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sz="2400"/>
          </a:p>
        </p:txBody>
      </p:sp>
      <p:sp>
        <p:nvSpPr>
          <p:cNvPr id="6" name="TextBox 8"/>
          <p:cNvSpPr>
            <a:spLocks/>
          </p:cNvSpPr>
          <p:nvPr/>
        </p:nvSpPr>
        <p:spPr bwMode="auto">
          <a:xfrm>
            <a:off x="-8920" y="909254"/>
            <a:ext cx="11961571" cy="461665"/>
          </a:xfrm>
          <a:prstGeom prst="rect">
            <a:avLst/>
          </a:prstGeom>
          <a:solidFill>
            <a:schemeClr val="bg1">
              <a:lumMod val="95000"/>
            </a:schemeClr>
          </a:solidFill>
        </p:spPr>
        <p:txBody>
          <a:bodyPr wrap="square" rtlCol="0">
            <a:spAutoFit/>
          </a:bodyPr>
          <a:lstStyle/>
          <a:p>
            <a:pPr>
              <a:defRPr/>
            </a:pPr>
            <a:r>
              <a:rPr lang="en-US" sz="2400" dirty="0" err="1"/>
              <a:t>Chaque</a:t>
            </a:r>
            <a:r>
              <a:rPr lang="en-US" sz="2400" dirty="0"/>
              <a:t> </a:t>
            </a:r>
            <a:r>
              <a:rPr lang="en-US" sz="2400" dirty="0" err="1"/>
              <a:t>tonne</a:t>
            </a:r>
            <a:r>
              <a:rPr lang="en-US" sz="2400" dirty="0"/>
              <a:t> </a:t>
            </a:r>
            <a:r>
              <a:rPr lang="en-US" sz="2400" dirty="0" err="1"/>
              <a:t>d'émissions</a:t>
            </a:r>
            <a:r>
              <a:rPr lang="en-US" sz="2400" dirty="0"/>
              <a:t> de CO</a:t>
            </a:r>
            <a:r>
              <a:rPr lang="en-US" sz="2400" baseline="-25000" dirty="0"/>
              <a:t>2</a:t>
            </a:r>
            <a:r>
              <a:rPr lang="en-US" sz="2400" dirty="0"/>
              <a:t> </a:t>
            </a:r>
            <a:r>
              <a:rPr lang="en-US" sz="2400" dirty="0" err="1"/>
              <a:t>contribue</a:t>
            </a:r>
            <a:r>
              <a:rPr lang="en-US" sz="2400" dirty="0"/>
              <a:t> au </a:t>
            </a:r>
            <a:r>
              <a:rPr lang="en-US" sz="2400" dirty="0" err="1"/>
              <a:t>réchauffement</a:t>
            </a:r>
            <a:r>
              <a:rPr lang="en-US" sz="2400" dirty="0"/>
              <a:t> de la </a:t>
            </a:r>
            <a:r>
              <a:rPr lang="en-US" sz="2400" dirty="0" err="1"/>
              <a:t>planète</a:t>
            </a:r>
            <a:endParaRPr lang="fr-FR" sz="2400" dirty="0"/>
          </a:p>
        </p:txBody>
      </p:sp>
      <p:sp>
        <p:nvSpPr>
          <p:cNvPr id="7" name="TextBox 9"/>
          <p:cNvSpPr>
            <a:spLocks/>
          </p:cNvSpPr>
          <p:nvPr/>
        </p:nvSpPr>
        <p:spPr bwMode="auto">
          <a:xfrm>
            <a:off x="5887673" y="2273080"/>
            <a:ext cx="2409607" cy="338554"/>
          </a:xfrm>
          <a:prstGeom prst="rect">
            <a:avLst/>
          </a:prstGeom>
          <a:solidFill>
            <a:schemeClr val="bg1"/>
          </a:solidFill>
        </p:spPr>
        <p:txBody>
          <a:bodyPr wrap="square" rtlCol="0">
            <a:spAutoFit/>
          </a:bodyPr>
          <a:lstStyle/>
          <a:p>
            <a:pPr>
              <a:defRPr/>
            </a:pPr>
            <a:r>
              <a:rPr lang="en-US" sz="1600" b="1">
                <a:solidFill>
                  <a:srgbClr val="A52324"/>
                </a:solidFill>
              </a:rPr>
              <a:t>Very high </a:t>
            </a:r>
            <a:r>
              <a:rPr lang="en-US" sz="1400"/>
              <a:t>CO</a:t>
            </a:r>
            <a:r>
              <a:rPr lang="en-US" sz="1400" baseline="-25000"/>
              <a:t>2</a:t>
            </a:r>
            <a:r>
              <a:rPr lang="en-US" sz="1400"/>
              <a:t> emissions </a:t>
            </a:r>
            <a:endParaRPr lang="fr-FR" sz="1400"/>
          </a:p>
        </p:txBody>
      </p:sp>
      <p:sp>
        <p:nvSpPr>
          <p:cNvPr id="8" name="TextBox 10"/>
          <p:cNvSpPr>
            <a:spLocks/>
          </p:cNvSpPr>
          <p:nvPr/>
        </p:nvSpPr>
        <p:spPr bwMode="auto">
          <a:xfrm>
            <a:off x="5813102" y="2595045"/>
            <a:ext cx="1939365" cy="338554"/>
          </a:xfrm>
          <a:prstGeom prst="rect">
            <a:avLst/>
          </a:prstGeom>
          <a:solidFill>
            <a:schemeClr val="bg1"/>
          </a:solidFill>
        </p:spPr>
        <p:txBody>
          <a:bodyPr wrap="square" rtlCol="0">
            <a:spAutoFit/>
          </a:bodyPr>
          <a:lstStyle/>
          <a:p>
            <a:pPr>
              <a:defRPr/>
            </a:pPr>
            <a:r>
              <a:rPr lang="en-US" sz="1600" b="1">
                <a:solidFill>
                  <a:srgbClr val="E52929"/>
                </a:solidFill>
              </a:rPr>
              <a:t>High</a:t>
            </a:r>
            <a:r>
              <a:rPr lang="en-US" sz="1600" b="1"/>
              <a:t> </a:t>
            </a:r>
            <a:r>
              <a:rPr lang="en-US" sz="1400"/>
              <a:t>CO</a:t>
            </a:r>
            <a:r>
              <a:rPr lang="en-US" sz="1400" baseline="-25000"/>
              <a:t>2</a:t>
            </a:r>
            <a:r>
              <a:rPr lang="en-US" sz="1400"/>
              <a:t> emissions </a:t>
            </a:r>
            <a:endParaRPr lang="fr-FR" sz="1400"/>
          </a:p>
        </p:txBody>
      </p:sp>
      <p:sp>
        <p:nvSpPr>
          <p:cNvPr id="9" name="TextBox 11"/>
          <p:cNvSpPr>
            <a:spLocks/>
          </p:cNvSpPr>
          <p:nvPr/>
        </p:nvSpPr>
        <p:spPr bwMode="auto">
          <a:xfrm>
            <a:off x="4632020" y="2903465"/>
            <a:ext cx="2707955" cy="338554"/>
          </a:xfrm>
          <a:prstGeom prst="rect">
            <a:avLst/>
          </a:prstGeom>
          <a:solidFill>
            <a:schemeClr val="bg1"/>
          </a:solidFill>
        </p:spPr>
        <p:txBody>
          <a:bodyPr wrap="square" rtlCol="0">
            <a:spAutoFit/>
          </a:bodyPr>
          <a:lstStyle/>
          <a:p>
            <a:pPr>
              <a:defRPr/>
            </a:pPr>
            <a:r>
              <a:rPr lang="en-US" sz="1600" b="1">
                <a:solidFill>
                  <a:srgbClr val="F8A03A"/>
                </a:solidFill>
              </a:rPr>
              <a:t>Intermediate </a:t>
            </a:r>
            <a:r>
              <a:rPr lang="en-US" sz="1400"/>
              <a:t>CO</a:t>
            </a:r>
            <a:r>
              <a:rPr lang="en-US" sz="1400" baseline="-25000"/>
              <a:t>2</a:t>
            </a:r>
            <a:r>
              <a:rPr lang="en-US" sz="1400"/>
              <a:t> emissions </a:t>
            </a:r>
            <a:endParaRPr lang="fr-FR" sz="1400"/>
          </a:p>
        </p:txBody>
      </p:sp>
      <p:sp>
        <p:nvSpPr>
          <p:cNvPr id="10" name="TextBox 12"/>
          <p:cNvSpPr>
            <a:spLocks/>
          </p:cNvSpPr>
          <p:nvPr/>
        </p:nvSpPr>
        <p:spPr bwMode="auto">
          <a:xfrm>
            <a:off x="4871999" y="3212053"/>
            <a:ext cx="1896655" cy="338554"/>
          </a:xfrm>
          <a:prstGeom prst="rect">
            <a:avLst/>
          </a:prstGeom>
          <a:solidFill>
            <a:schemeClr val="bg1"/>
          </a:solidFill>
        </p:spPr>
        <p:txBody>
          <a:bodyPr wrap="square" rtlCol="0">
            <a:spAutoFit/>
          </a:bodyPr>
          <a:lstStyle/>
          <a:p>
            <a:pPr>
              <a:defRPr/>
            </a:pPr>
            <a:r>
              <a:rPr lang="en-US" sz="1600" b="1">
                <a:solidFill>
                  <a:srgbClr val="224C78"/>
                </a:solidFill>
              </a:rPr>
              <a:t>Low</a:t>
            </a:r>
            <a:r>
              <a:rPr lang="en-US" sz="1600" b="1"/>
              <a:t> </a:t>
            </a:r>
            <a:r>
              <a:rPr lang="en-US" sz="1400"/>
              <a:t>CO</a:t>
            </a:r>
            <a:r>
              <a:rPr lang="en-US" sz="1400" baseline="-25000"/>
              <a:t>2</a:t>
            </a:r>
            <a:r>
              <a:rPr lang="en-US" sz="1400"/>
              <a:t> emissions </a:t>
            </a:r>
            <a:endParaRPr lang="fr-FR" sz="1400"/>
          </a:p>
        </p:txBody>
      </p:sp>
      <p:sp>
        <p:nvSpPr>
          <p:cNvPr id="11" name="TextBox 13"/>
          <p:cNvSpPr>
            <a:spLocks/>
          </p:cNvSpPr>
          <p:nvPr/>
        </p:nvSpPr>
        <p:spPr bwMode="auto">
          <a:xfrm>
            <a:off x="3752989" y="3592641"/>
            <a:ext cx="2418080" cy="338554"/>
          </a:xfrm>
          <a:prstGeom prst="rect">
            <a:avLst/>
          </a:prstGeom>
          <a:solidFill>
            <a:schemeClr val="bg1"/>
          </a:solidFill>
        </p:spPr>
        <p:txBody>
          <a:bodyPr wrap="square" rtlCol="0">
            <a:spAutoFit/>
          </a:bodyPr>
          <a:lstStyle/>
          <a:p>
            <a:pPr>
              <a:defRPr/>
            </a:pPr>
            <a:r>
              <a:rPr lang="en-US" sz="1600" b="1">
                <a:solidFill>
                  <a:srgbClr val="32BAD9"/>
                </a:solidFill>
              </a:rPr>
              <a:t>Very low </a:t>
            </a:r>
            <a:r>
              <a:rPr lang="en-US" sz="1400"/>
              <a:t>CO</a:t>
            </a:r>
            <a:r>
              <a:rPr lang="en-US" sz="1400" baseline="-25000"/>
              <a:t>2</a:t>
            </a:r>
            <a:r>
              <a:rPr lang="en-US" sz="1400"/>
              <a:t> emissions </a:t>
            </a:r>
            <a:endParaRPr lang="fr-FR" sz="1400"/>
          </a:p>
        </p:txBody>
      </p:sp>
      <p:cxnSp>
        <p:nvCxnSpPr>
          <p:cNvPr id="12" name="Straight Arrow Connector 15"/>
          <p:cNvCxnSpPr>
            <a:cxnSpLocks/>
          </p:cNvCxnSpPr>
          <p:nvPr/>
        </p:nvCxnSpPr>
        <p:spPr bwMode="auto">
          <a:xfrm>
            <a:off x="5672977" y="6470348"/>
            <a:ext cx="2838995" cy="112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6"/>
          <p:cNvCxnSpPr>
            <a:cxnSpLocks/>
          </p:cNvCxnSpPr>
          <p:nvPr/>
        </p:nvCxnSpPr>
        <p:spPr bwMode="auto">
          <a:xfrm flipV="1">
            <a:off x="1501357" y="2200406"/>
            <a:ext cx="0" cy="23828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8"/>
          <p:cNvSpPr>
            <a:spLocks/>
          </p:cNvSpPr>
          <p:nvPr/>
        </p:nvSpPr>
        <p:spPr bwMode="auto">
          <a:xfrm>
            <a:off x="8511972" y="6224129"/>
            <a:ext cx="3886829" cy="461665"/>
          </a:xfrm>
          <a:prstGeom prst="rect">
            <a:avLst/>
          </a:prstGeom>
          <a:noFill/>
        </p:spPr>
        <p:txBody>
          <a:bodyPr wrap="square" rtlCol="0">
            <a:spAutoFit/>
          </a:bodyPr>
          <a:lstStyle/>
          <a:p>
            <a:pPr>
              <a:defRPr/>
            </a:pPr>
            <a:r>
              <a:rPr lang="en-US" sz="2400" dirty="0"/>
              <a:t>plus de CO</a:t>
            </a:r>
            <a:r>
              <a:rPr lang="en-US" sz="2400" baseline="-25000" dirty="0"/>
              <a:t>2</a:t>
            </a:r>
            <a:endParaRPr lang="fr-FR" sz="2400" dirty="0"/>
          </a:p>
        </p:txBody>
      </p:sp>
      <p:sp>
        <p:nvSpPr>
          <p:cNvPr id="15" name="TextBox 19"/>
          <p:cNvSpPr>
            <a:spLocks/>
          </p:cNvSpPr>
          <p:nvPr/>
        </p:nvSpPr>
        <p:spPr bwMode="auto">
          <a:xfrm rot="16199999">
            <a:off x="-875381" y="3008311"/>
            <a:ext cx="3886829" cy="461665"/>
          </a:xfrm>
          <a:prstGeom prst="rect">
            <a:avLst/>
          </a:prstGeom>
          <a:noFill/>
        </p:spPr>
        <p:txBody>
          <a:bodyPr wrap="square" rtlCol="0">
            <a:spAutoFit/>
          </a:bodyPr>
          <a:lstStyle/>
          <a:p>
            <a:pPr>
              <a:defRPr/>
            </a:pPr>
            <a:r>
              <a:rPr lang="en-US" sz="2400" dirty="0" err="1"/>
              <a:t>Hausse</a:t>
            </a:r>
            <a:r>
              <a:rPr lang="en-US" sz="2400" dirty="0"/>
              <a:t> de la </a:t>
            </a:r>
            <a:r>
              <a:rPr lang="en-US" sz="2400" dirty="0" err="1"/>
              <a:t>température</a:t>
            </a:r>
            <a:endParaRPr lang="fr-FR" sz="2400" dirty="0"/>
          </a:p>
        </p:txBody>
      </p:sp>
      <p:sp>
        <p:nvSpPr>
          <p:cNvPr id="22" name="Rectangle 21">
            <a:extLst>
              <a:ext uri="{FF2B5EF4-FFF2-40B4-BE49-F238E27FC236}">
                <a16:creationId xmlns:a16="http://schemas.microsoft.com/office/drawing/2014/main" id="{E7BAA940-5D34-8746-BBFF-1E8E25EF5243}"/>
              </a:ext>
            </a:extLst>
          </p:cNvPr>
          <p:cNvSpPr/>
          <p:nvPr/>
        </p:nvSpPr>
        <p:spPr bwMode="auto">
          <a:xfrm>
            <a:off x="3069502" y="3369248"/>
            <a:ext cx="3101567" cy="659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3" name="Rectangle 22">
            <a:extLst>
              <a:ext uri="{FF2B5EF4-FFF2-40B4-BE49-F238E27FC236}">
                <a16:creationId xmlns:a16="http://schemas.microsoft.com/office/drawing/2014/main" id="{6854C26B-7598-0544-B32A-57F689F06788}"/>
              </a:ext>
            </a:extLst>
          </p:cNvPr>
          <p:cNvSpPr/>
          <p:nvPr/>
        </p:nvSpPr>
        <p:spPr bwMode="auto">
          <a:xfrm>
            <a:off x="3553685" y="2935435"/>
            <a:ext cx="3101567" cy="659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4" name="Rectangle 23">
            <a:extLst>
              <a:ext uri="{FF2B5EF4-FFF2-40B4-BE49-F238E27FC236}">
                <a16:creationId xmlns:a16="http://schemas.microsoft.com/office/drawing/2014/main" id="{5566DA24-A83A-E84C-8CD7-5C565B66AA15}"/>
              </a:ext>
            </a:extLst>
          </p:cNvPr>
          <p:cNvSpPr/>
          <p:nvPr/>
        </p:nvSpPr>
        <p:spPr bwMode="auto">
          <a:xfrm>
            <a:off x="4288346" y="2747340"/>
            <a:ext cx="2959783" cy="6126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5" name="Rectangle 24">
            <a:extLst>
              <a:ext uri="{FF2B5EF4-FFF2-40B4-BE49-F238E27FC236}">
                <a16:creationId xmlns:a16="http://schemas.microsoft.com/office/drawing/2014/main" id="{D0518F7B-5233-644C-A897-6589B76A329A}"/>
              </a:ext>
            </a:extLst>
          </p:cNvPr>
          <p:cNvSpPr/>
          <p:nvPr/>
        </p:nvSpPr>
        <p:spPr bwMode="auto">
          <a:xfrm>
            <a:off x="4672389" y="2444612"/>
            <a:ext cx="2959783" cy="6126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6" name="Rectangle 25">
            <a:extLst>
              <a:ext uri="{FF2B5EF4-FFF2-40B4-BE49-F238E27FC236}">
                <a16:creationId xmlns:a16="http://schemas.microsoft.com/office/drawing/2014/main" id="{9EC5EF37-15D2-6B48-9BF8-C9A0E80A4FAC}"/>
              </a:ext>
            </a:extLst>
          </p:cNvPr>
          <p:cNvSpPr/>
          <p:nvPr/>
        </p:nvSpPr>
        <p:spPr bwMode="auto">
          <a:xfrm>
            <a:off x="5288762" y="1973684"/>
            <a:ext cx="2959783" cy="6126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7" name="TextBox 16">
            <a:extLst>
              <a:ext uri="{FF2B5EF4-FFF2-40B4-BE49-F238E27FC236}">
                <a16:creationId xmlns:a16="http://schemas.microsoft.com/office/drawing/2014/main" id="{FB87E3CD-E10C-EF4E-9E26-15E98942AA83}"/>
              </a:ext>
            </a:extLst>
          </p:cNvPr>
          <p:cNvSpPr>
            <a:spLocks/>
          </p:cNvSpPr>
          <p:nvPr/>
        </p:nvSpPr>
        <p:spPr bwMode="auto">
          <a:xfrm>
            <a:off x="3231896" y="2483862"/>
            <a:ext cx="2651659" cy="748923"/>
          </a:xfrm>
          <a:prstGeom prst="rect">
            <a:avLst/>
          </a:prstGeom>
          <a:solidFill>
            <a:schemeClr val="bg1"/>
          </a:solidFill>
        </p:spPr>
        <p:txBody>
          <a:bodyPr wrap="square" rtlCol="0">
            <a:spAutoFit/>
          </a:bodyPr>
          <a:lstStyle/>
          <a:p>
            <a:pPr>
              <a:defRPr/>
            </a:pPr>
            <a:r>
              <a:rPr lang="en-US" sz="1600" dirty="0"/>
              <a:t>Emissions de CO</a:t>
            </a:r>
            <a:r>
              <a:rPr lang="en-US" sz="1600" baseline="-25000" dirty="0"/>
              <a:t>2</a:t>
            </a:r>
          </a:p>
          <a:p>
            <a:pPr>
              <a:defRPr/>
            </a:pPr>
            <a:endParaRPr lang="en-US" sz="1600" baseline="-25000" dirty="0"/>
          </a:p>
          <a:p>
            <a:pPr>
              <a:defRPr/>
            </a:pPr>
            <a:r>
              <a:rPr lang="en-US" sz="1600" dirty="0"/>
              <a:t> </a:t>
            </a:r>
            <a:endParaRPr lang="fr-FR" sz="1400" dirty="0"/>
          </a:p>
        </p:txBody>
      </p:sp>
      <p:sp>
        <p:nvSpPr>
          <p:cNvPr id="28" name="TextBox 18">
            <a:extLst>
              <a:ext uri="{FF2B5EF4-FFF2-40B4-BE49-F238E27FC236}">
                <a16:creationId xmlns:a16="http://schemas.microsoft.com/office/drawing/2014/main" id="{9DB7C727-DA03-2545-B3CA-786519B2741D}"/>
              </a:ext>
            </a:extLst>
          </p:cNvPr>
          <p:cNvSpPr>
            <a:spLocks/>
          </p:cNvSpPr>
          <p:nvPr/>
        </p:nvSpPr>
        <p:spPr bwMode="auto">
          <a:xfrm>
            <a:off x="5844386" y="2747096"/>
            <a:ext cx="1269353" cy="338554"/>
          </a:xfrm>
          <a:prstGeom prst="rect">
            <a:avLst/>
          </a:prstGeom>
          <a:solidFill>
            <a:schemeClr val="bg1"/>
          </a:solidFill>
        </p:spPr>
        <p:txBody>
          <a:bodyPr wrap="square" rtlCol="0">
            <a:spAutoFit/>
          </a:bodyPr>
          <a:lstStyle/>
          <a:p>
            <a:pPr>
              <a:defRPr/>
            </a:pPr>
            <a:r>
              <a:rPr lang="en-US" sz="1600" b="1" dirty="0" err="1">
                <a:solidFill>
                  <a:srgbClr val="E52929"/>
                </a:solidFill>
              </a:rPr>
              <a:t>élevées</a:t>
            </a:r>
            <a:endParaRPr lang="fr-FR" sz="1400" dirty="0"/>
          </a:p>
        </p:txBody>
      </p:sp>
      <p:sp>
        <p:nvSpPr>
          <p:cNvPr id="29" name="TextBox 21">
            <a:extLst>
              <a:ext uri="{FF2B5EF4-FFF2-40B4-BE49-F238E27FC236}">
                <a16:creationId xmlns:a16="http://schemas.microsoft.com/office/drawing/2014/main" id="{B301E062-96BB-1A46-B1B4-EDA33D242DEF}"/>
              </a:ext>
            </a:extLst>
          </p:cNvPr>
          <p:cNvSpPr>
            <a:spLocks/>
          </p:cNvSpPr>
          <p:nvPr/>
        </p:nvSpPr>
        <p:spPr bwMode="auto">
          <a:xfrm>
            <a:off x="4805984" y="3390649"/>
            <a:ext cx="1041099" cy="338554"/>
          </a:xfrm>
          <a:prstGeom prst="rect">
            <a:avLst/>
          </a:prstGeom>
          <a:solidFill>
            <a:schemeClr val="bg1"/>
          </a:solidFill>
        </p:spPr>
        <p:txBody>
          <a:bodyPr wrap="square" rtlCol="0">
            <a:spAutoFit/>
          </a:bodyPr>
          <a:lstStyle/>
          <a:p>
            <a:pPr>
              <a:defRPr/>
            </a:pPr>
            <a:r>
              <a:rPr lang="en-US" sz="1600" b="1" dirty="0">
                <a:solidFill>
                  <a:srgbClr val="224C78"/>
                </a:solidFill>
              </a:rPr>
              <a:t>basses</a:t>
            </a:r>
            <a:endParaRPr lang="fr-FR" sz="1400" dirty="0"/>
          </a:p>
        </p:txBody>
      </p:sp>
      <p:sp>
        <p:nvSpPr>
          <p:cNvPr id="30" name="TextBox 23">
            <a:extLst>
              <a:ext uri="{FF2B5EF4-FFF2-40B4-BE49-F238E27FC236}">
                <a16:creationId xmlns:a16="http://schemas.microsoft.com/office/drawing/2014/main" id="{C93A9909-4C29-7649-BD08-90E593547F35}"/>
              </a:ext>
            </a:extLst>
          </p:cNvPr>
          <p:cNvSpPr>
            <a:spLocks/>
          </p:cNvSpPr>
          <p:nvPr/>
        </p:nvSpPr>
        <p:spPr bwMode="auto">
          <a:xfrm>
            <a:off x="4180043" y="3680559"/>
            <a:ext cx="1566245" cy="338554"/>
          </a:xfrm>
          <a:prstGeom prst="rect">
            <a:avLst/>
          </a:prstGeom>
          <a:solidFill>
            <a:schemeClr val="bg1"/>
          </a:solidFill>
        </p:spPr>
        <p:txBody>
          <a:bodyPr wrap="square" rtlCol="0">
            <a:spAutoFit/>
          </a:bodyPr>
          <a:lstStyle/>
          <a:p>
            <a:pPr>
              <a:defRPr/>
            </a:pPr>
            <a:r>
              <a:rPr lang="en-US" sz="1600" b="1" dirty="0" err="1">
                <a:solidFill>
                  <a:srgbClr val="32BAD9"/>
                </a:solidFill>
              </a:rPr>
              <a:t>très</a:t>
            </a:r>
            <a:r>
              <a:rPr lang="en-US" sz="1600" b="1" dirty="0">
                <a:solidFill>
                  <a:srgbClr val="32BAD9"/>
                </a:solidFill>
              </a:rPr>
              <a:t> basses</a:t>
            </a:r>
            <a:endParaRPr lang="fr-FR" sz="1400" dirty="0"/>
          </a:p>
        </p:txBody>
      </p:sp>
      <p:sp>
        <p:nvSpPr>
          <p:cNvPr id="31" name="TextBox 16">
            <a:extLst>
              <a:ext uri="{FF2B5EF4-FFF2-40B4-BE49-F238E27FC236}">
                <a16:creationId xmlns:a16="http://schemas.microsoft.com/office/drawing/2014/main" id="{8DEC566A-BBFC-2244-B329-AA44DBD09584}"/>
              </a:ext>
            </a:extLst>
          </p:cNvPr>
          <p:cNvSpPr>
            <a:spLocks/>
          </p:cNvSpPr>
          <p:nvPr/>
        </p:nvSpPr>
        <p:spPr bwMode="auto">
          <a:xfrm>
            <a:off x="5966397" y="2372883"/>
            <a:ext cx="1473753" cy="338554"/>
          </a:xfrm>
          <a:prstGeom prst="rect">
            <a:avLst/>
          </a:prstGeom>
          <a:solidFill>
            <a:schemeClr val="bg1"/>
          </a:solidFill>
        </p:spPr>
        <p:txBody>
          <a:bodyPr wrap="square" rtlCol="0">
            <a:spAutoFit/>
          </a:bodyPr>
          <a:lstStyle/>
          <a:p>
            <a:pPr>
              <a:defRPr/>
            </a:pPr>
            <a:r>
              <a:rPr lang="en-US" sz="1600" dirty="0"/>
              <a:t> </a:t>
            </a:r>
            <a:r>
              <a:rPr lang="en-US" sz="1600" b="1" dirty="0" err="1">
                <a:solidFill>
                  <a:srgbClr val="A52324"/>
                </a:solidFill>
              </a:rPr>
              <a:t>très</a:t>
            </a:r>
            <a:r>
              <a:rPr lang="en-US" sz="1600" b="1" dirty="0">
                <a:solidFill>
                  <a:srgbClr val="A52324"/>
                </a:solidFill>
              </a:rPr>
              <a:t> </a:t>
            </a:r>
            <a:r>
              <a:rPr lang="en-US" sz="1600" b="1" dirty="0" err="1">
                <a:solidFill>
                  <a:srgbClr val="A52324"/>
                </a:solidFill>
              </a:rPr>
              <a:t>élevées</a:t>
            </a:r>
            <a:endParaRPr lang="fr-FR" sz="1400" dirty="0"/>
          </a:p>
        </p:txBody>
      </p:sp>
      <p:sp>
        <p:nvSpPr>
          <p:cNvPr id="32" name="TextBox 19">
            <a:extLst>
              <a:ext uri="{FF2B5EF4-FFF2-40B4-BE49-F238E27FC236}">
                <a16:creationId xmlns:a16="http://schemas.microsoft.com/office/drawing/2014/main" id="{1DFD0370-BC5A-AF4D-BF8F-0C7FCAEB00C8}"/>
              </a:ext>
            </a:extLst>
          </p:cNvPr>
          <p:cNvSpPr>
            <a:spLocks/>
          </p:cNvSpPr>
          <p:nvPr/>
        </p:nvSpPr>
        <p:spPr bwMode="auto">
          <a:xfrm>
            <a:off x="4852118" y="3102617"/>
            <a:ext cx="1648095" cy="338554"/>
          </a:xfrm>
          <a:prstGeom prst="rect">
            <a:avLst/>
          </a:prstGeom>
          <a:solidFill>
            <a:schemeClr val="bg1"/>
          </a:solidFill>
        </p:spPr>
        <p:txBody>
          <a:bodyPr wrap="square" rtlCol="0">
            <a:spAutoFit/>
          </a:bodyPr>
          <a:lstStyle/>
          <a:p>
            <a:pPr>
              <a:defRPr/>
            </a:pPr>
            <a:r>
              <a:rPr lang="fr-FR" sz="1600" b="1" dirty="0">
                <a:solidFill>
                  <a:srgbClr val="F8A03A"/>
                </a:solidFill>
              </a:rPr>
              <a:t>intermédiaires</a:t>
            </a:r>
            <a:endParaRP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9"/>
          <p:cNvSpPr/>
          <p:nvPr/>
        </p:nvSpPr>
        <p:spPr bwMode="auto">
          <a:xfrm rot="21195244" flipH="1" flipV="1">
            <a:off x="-125039" y="-636841"/>
            <a:ext cx="10853081" cy="1266052"/>
          </a:xfrm>
          <a:custGeom>
            <a:avLst/>
            <a:gdLst>
              <a:gd name="connsiteX0" fmla="*/ 8027493 w 8139811"/>
              <a:gd name="connsiteY0" fmla="*/ 949539 h 949539"/>
              <a:gd name="connsiteX1" fmla="*/ 0 w 8139811"/>
              <a:gd name="connsiteY1" fmla="*/ 0 h 949539"/>
              <a:gd name="connsiteX2" fmla="*/ 8139811 w 8139811"/>
              <a:gd name="connsiteY2" fmla="*/ 0 h 949539"/>
            </a:gdLst>
            <a:ahLst/>
            <a:cxnLst>
              <a:cxn ang="0">
                <a:pos x="connsiteX0" y="connsiteY0"/>
              </a:cxn>
              <a:cxn ang="0">
                <a:pos x="connsiteX1" y="connsiteY1"/>
              </a:cxn>
              <a:cxn ang="0">
                <a:pos x="connsiteX2" y="connsiteY2"/>
              </a:cxn>
            </a:cxnLst>
            <a:rect l="l" t="t" r="r" b="b"/>
            <a:pathLst>
              <a:path w="8139811" h="949539" extrusionOk="0">
                <a:moveTo>
                  <a:pt x="8027493" y="949539"/>
                </a:moveTo>
                <a:lnTo>
                  <a:pt x="0" y="0"/>
                </a:lnTo>
                <a:lnTo>
                  <a:pt x="8139811"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495">
              <a:defRPr/>
            </a:pPr>
            <a:r>
              <a:rPr lang="en-US" sz="2400" kern="0">
                <a:solidFill>
                  <a:srgbClr val="FFFFFF"/>
                </a:solidFill>
                <a:latin typeface="Arial"/>
                <a:cs typeface="Arial"/>
              </a:rPr>
              <a:t> </a:t>
            </a:r>
            <a:endParaRPr sz="2400" kern="0">
              <a:solidFill>
                <a:srgbClr val="FFFFFF"/>
              </a:solidFill>
              <a:latin typeface="Arial"/>
              <a:cs typeface="Arial"/>
            </a:endParaRPr>
          </a:p>
        </p:txBody>
      </p:sp>
      <p:sp>
        <p:nvSpPr>
          <p:cNvPr id="5" name="Freeform 28"/>
          <p:cNvSpPr/>
          <p:nvPr/>
        </p:nvSpPr>
        <p:spPr bwMode="auto">
          <a:xfrm rot="21195244">
            <a:off x="660737" y="6168584"/>
            <a:ext cx="11657891" cy="1359936"/>
          </a:xfrm>
          <a:custGeom>
            <a:avLst/>
            <a:gdLst>
              <a:gd name="connsiteX0" fmla="*/ 8743418 w 8743418"/>
              <a:gd name="connsiteY0" fmla="*/ 0 h 1019952"/>
              <a:gd name="connsiteX1" fmla="*/ 8622772 w 8743418"/>
              <a:gd name="connsiteY1" fmla="*/ 1019952 h 1019952"/>
              <a:gd name="connsiteX2" fmla="*/ 0 w 8743418"/>
              <a:gd name="connsiteY2" fmla="*/ 0 h 1019952"/>
            </a:gdLst>
            <a:ahLst/>
            <a:cxnLst>
              <a:cxn ang="0">
                <a:pos x="connsiteX0" y="connsiteY0"/>
              </a:cxn>
              <a:cxn ang="0">
                <a:pos x="connsiteX1" y="connsiteY1"/>
              </a:cxn>
              <a:cxn ang="0">
                <a:pos x="connsiteX2" y="connsiteY2"/>
              </a:cxn>
            </a:cxnLst>
            <a:rect l="l" t="t" r="r" b="b"/>
            <a:pathLst>
              <a:path w="8743418" h="1019952" extrusionOk="0">
                <a:moveTo>
                  <a:pt x="8743418" y="0"/>
                </a:moveTo>
                <a:lnTo>
                  <a:pt x="8622772" y="1019952"/>
                </a:lnTo>
                <a:lnTo>
                  <a:pt x="0" y="0"/>
                </a:lnTo>
                <a:close/>
              </a:path>
            </a:pathLst>
          </a:custGeom>
          <a:solidFill>
            <a:srgbClr val="5492CD"/>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495">
              <a:defRPr/>
            </a:pPr>
            <a:r>
              <a:rPr lang="en-US" sz="2400" kern="0">
                <a:solidFill>
                  <a:srgbClr val="FFFFFF"/>
                </a:solidFill>
                <a:latin typeface="Arial"/>
                <a:cs typeface="Arial"/>
              </a:rPr>
              <a:t> </a:t>
            </a:r>
            <a:endParaRPr sz="2400" kern="0">
              <a:solidFill>
                <a:srgbClr val="FFFFFF"/>
              </a:solidFill>
              <a:latin typeface="Arial"/>
              <a:cs typeface="Arial"/>
            </a:endParaRPr>
          </a:p>
        </p:txBody>
      </p:sp>
      <p:pic>
        <p:nvPicPr>
          <p:cNvPr id="6" name="Picture Placeholder 2"/>
          <p:cNvPicPr>
            <a:picLocks noGrp="1" noChangeAspect="1"/>
          </p:cNvPicPr>
          <p:nvPr>
            <p:ph type="pic" sz="quarter" idx="13"/>
          </p:nvPr>
        </p:nvPicPr>
        <p:blipFill>
          <a:blip r:embed="rId3"/>
          <a:stretch/>
        </p:blipFill>
        <p:spPr bwMode="auto">
          <a:xfrm>
            <a:off x="266700" y="1538818"/>
            <a:ext cx="3922184" cy="3924300"/>
          </a:xfrm>
          <a:prstGeom prst="rect">
            <a:avLst/>
          </a:prstGeom>
        </p:spPr>
      </p:pic>
      <p:sp>
        <p:nvSpPr>
          <p:cNvPr id="7" name="Text Placeholder 5"/>
          <p:cNvSpPr>
            <a:spLocks noGrp="1"/>
          </p:cNvSpPr>
          <p:nvPr>
            <p:ph type="body" sz="quarter" idx="12"/>
          </p:nvPr>
        </p:nvSpPr>
        <p:spPr bwMode="auto">
          <a:xfrm>
            <a:off x="5163680" y="1201341"/>
            <a:ext cx="6711520" cy="4600051"/>
          </a:xfrm>
        </p:spPr>
        <p:txBody>
          <a:bodyPr>
            <a:normAutofit/>
          </a:bodyPr>
          <a:lstStyle/>
          <a:p>
            <a:pPr>
              <a:lnSpc>
                <a:spcPct val="100000"/>
              </a:lnSpc>
              <a:defRPr/>
            </a:pPr>
            <a:r>
              <a:rPr lang="en-US" sz="3467" dirty="0"/>
              <a:t>Le </a:t>
            </a:r>
            <a:r>
              <a:rPr lang="en-US" sz="3467" dirty="0" err="1"/>
              <a:t>changement</a:t>
            </a:r>
            <a:r>
              <a:rPr lang="en-US" sz="3467" dirty="0"/>
              <a:t> </a:t>
            </a:r>
            <a:r>
              <a:rPr lang="en-US" sz="3467" dirty="0" err="1"/>
              <a:t>climatique</a:t>
            </a:r>
            <a:r>
              <a:rPr lang="en-US" sz="3467" dirty="0"/>
              <a:t> </a:t>
            </a:r>
            <a:r>
              <a:rPr lang="en-US" sz="3467" dirty="0" err="1"/>
              <a:t>affecte</a:t>
            </a:r>
            <a:r>
              <a:rPr lang="en-US" sz="3467" dirty="0"/>
              <a:t> déjà </a:t>
            </a:r>
            <a:r>
              <a:rPr lang="en-US" sz="3467" dirty="0" err="1"/>
              <a:t>toutes</a:t>
            </a:r>
            <a:r>
              <a:rPr lang="en-US" sz="3467" dirty="0"/>
              <a:t> les </a:t>
            </a:r>
            <a:r>
              <a:rPr lang="en-US" sz="3467" dirty="0" err="1"/>
              <a:t>régions</a:t>
            </a:r>
            <a:r>
              <a:rPr lang="en-US" sz="3467" dirty="0"/>
              <a:t> de la Terre, de multiples </a:t>
            </a:r>
            <a:r>
              <a:rPr lang="en-US" sz="3467" dirty="0" err="1"/>
              <a:t>façons</a:t>
            </a:r>
            <a:r>
              <a:rPr lang="en-US" sz="3467" dirty="0"/>
              <a:t>. </a:t>
            </a:r>
          </a:p>
          <a:p>
            <a:pPr>
              <a:lnSpc>
                <a:spcPct val="100000"/>
              </a:lnSpc>
              <a:defRPr/>
            </a:pPr>
            <a:endParaRPr lang="en-US" sz="3467" dirty="0"/>
          </a:p>
          <a:p>
            <a:pPr>
              <a:lnSpc>
                <a:spcPct val="100000"/>
              </a:lnSpc>
              <a:defRPr/>
            </a:pPr>
            <a:r>
              <a:rPr lang="en-US" sz="3467" dirty="0"/>
              <a:t>Les </a:t>
            </a:r>
            <a:r>
              <a:rPr lang="en-US" sz="3467" dirty="0" err="1"/>
              <a:t>changements</a:t>
            </a:r>
            <a:r>
              <a:rPr lang="en-US" sz="3467" dirty="0"/>
              <a:t> que nous </a:t>
            </a:r>
            <a:r>
              <a:rPr lang="en-US" sz="3467" dirty="0" err="1"/>
              <a:t>subissons</a:t>
            </a:r>
            <a:r>
              <a:rPr lang="en-US" sz="3467" dirty="0"/>
              <a:t> </a:t>
            </a:r>
            <a:r>
              <a:rPr lang="en-US" sz="3467" dirty="0" err="1"/>
              <a:t>s'accentueront</a:t>
            </a:r>
            <a:r>
              <a:rPr lang="en-US" sz="3467" dirty="0"/>
              <a:t> avec </a:t>
            </a:r>
          </a:p>
          <a:p>
            <a:pPr>
              <a:lnSpc>
                <a:spcPct val="100000"/>
              </a:lnSpc>
              <a:defRPr/>
            </a:pPr>
            <a:r>
              <a:rPr lang="en-US" sz="3467" dirty="0"/>
              <a:t>la </a:t>
            </a:r>
            <a:r>
              <a:rPr lang="en-US" sz="3467" dirty="0" err="1"/>
              <a:t>poursuite</a:t>
            </a:r>
            <a:r>
              <a:rPr lang="en-US" sz="3467" dirty="0"/>
              <a:t> du </a:t>
            </a:r>
            <a:r>
              <a:rPr lang="en-US" sz="3467" dirty="0" err="1"/>
              <a:t>réchauffement</a:t>
            </a:r>
            <a:endParaRPr lang="en-US" sz="3733" dirty="0"/>
          </a:p>
        </p:txBody>
      </p:sp>
      <p:pic>
        <p:nvPicPr>
          <p:cNvPr id="8" name="Picture 19"/>
          <p:cNvPicPr>
            <a:picLocks noChangeAspect="1"/>
          </p:cNvPicPr>
          <p:nvPr/>
        </p:nvPicPr>
        <p:blipFill>
          <a:blip r:embed="rId4"/>
          <a:stretch/>
        </p:blipFill>
        <p:spPr bwMode="auto">
          <a:xfrm>
            <a:off x="7397237" y="5974179"/>
            <a:ext cx="4642027" cy="787696"/>
          </a:xfrm>
          <a:prstGeom prst="rect">
            <a:avLst/>
          </a:prstGeom>
        </p:spPr>
      </p:pic>
      <p:sp>
        <p:nvSpPr>
          <p:cNvPr id="9" name="Subtitle 1"/>
          <p:cNvSpPr>
            <a:spLocks/>
          </p:cNvSpPr>
          <p:nvPr/>
        </p:nvSpPr>
        <p:spPr bwMode="auto">
          <a:xfrm>
            <a:off x="2383261" y="5444180"/>
            <a:ext cx="4594943" cy="210659"/>
          </a:xfrm>
          <a:prstGeom prst="rect">
            <a:avLst/>
          </a:prstGeom>
        </p:spPr>
        <p:txBody>
          <a:bodyPr vert="horz" lIns="0" tIns="0" rIns="0" bIns="0" rtlCol="0">
            <a:noAutofit/>
          </a:bodyPr>
          <a:lstStyle>
            <a:lvl1pPr marL="0" indent="0" algn="l" defTabSz="257129">
              <a:lnSpc>
                <a:spcPts val="1350"/>
              </a:lnSpc>
              <a:spcBef>
                <a:spcPts val="0"/>
              </a:spcBef>
              <a:buFont typeface="Arial"/>
              <a:buNone/>
              <a:defRPr sz="1500">
                <a:solidFill>
                  <a:srgbClr val="FFFFFF"/>
                </a:solidFill>
                <a:latin typeface="Calibri"/>
                <a:ea typeface="+mn-ea"/>
                <a:cs typeface="+mn-cs"/>
              </a:defRPr>
            </a:lvl1pPr>
            <a:lvl2pPr marL="257129" indent="0" algn="ctr" defTabSz="257129">
              <a:spcBef>
                <a:spcPts val="0"/>
              </a:spcBef>
              <a:buFont typeface="Arial"/>
              <a:buNone/>
              <a:defRPr sz="900">
                <a:solidFill>
                  <a:schemeClr val="tx1">
                    <a:tint val="75000"/>
                  </a:schemeClr>
                </a:solidFill>
                <a:latin typeface="Calibri"/>
                <a:ea typeface="+mn-ea"/>
                <a:cs typeface="+mn-cs"/>
              </a:defRPr>
            </a:lvl2pPr>
            <a:lvl3pPr marL="514259" indent="0" algn="ctr" defTabSz="257129">
              <a:spcBef>
                <a:spcPts val="0"/>
              </a:spcBef>
              <a:buFont typeface="Arial"/>
              <a:buNone/>
              <a:defRPr sz="850">
                <a:solidFill>
                  <a:schemeClr val="tx1">
                    <a:tint val="75000"/>
                  </a:schemeClr>
                </a:solidFill>
                <a:latin typeface="Calibri"/>
                <a:ea typeface="+mn-ea"/>
                <a:cs typeface="+mn-cs"/>
              </a:defRPr>
            </a:lvl3pPr>
            <a:lvl4pPr marL="771386" indent="0" algn="ctr" defTabSz="257129">
              <a:spcBef>
                <a:spcPts val="0"/>
              </a:spcBef>
              <a:buFont typeface="Arial"/>
              <a:buNone/>
              <a:defRPr sz="750">
                <a:solidFill>
                  <a:schemeClr val="tx1">
                    <a:tint val="75000"/>
                  </a:schemeClr>
                </a:solidFill>
                <a:latin typeface="Calibri"/>
                <a:ea typeface="+mn-ea"/>
                <a:cs typeface="+mn-cs"/>
              </a:defRPr>
            </a:lvl4pPr>
            <a:lvl5pPr marL="1028513" indent="0" algn="ctr" defTabSz="257129">
              <a:spcBef>
                <a:spcPts val="0"/>
              </a:spcBef>
              <a:buFont typeface="Arial"/>
              <a:buNone/>
              <a:defRPr sz="700">
                <a:solidFill>
                  <a:schemeClr val="tx1">
                    <a:tint val="75000"/>
                  </a:schemeClr>
                </a:solidFill>
                <a:latin typeface="Calibri"/>
                <a:ea typeface="+mn-ea"/>
                <a:cs typeface="+mn-cs"/>
              </a:defRPr>
            </a:lvl5pPr>
            <a:lvl6pPr marL="1285642" indent="0" algn="ctr" defTabSz="257129">
              <a:spcBef>
                <a:spcPts val="0"/>
              </a:spcBef>
              <a:buFont typeface="Arial"/>
              <a:buNone/>
              <a:defRPr sz="1150">
                <a:solidFill>
                  <a:schemeClr val="tx1">
                    <a:tint val="75000"/>
                  </a:schemeClr>
                </a:solidFill>
                <a:latin typeface="+mn-lt"/>
                <a:ea typeface="+mn-ea"/>
                <a:cs typeface="+mn-cs"/>
              </a:defRPr>
            </a:lvl6pPr>
            <a:lvl7pPr marL="1542770" indent="0" algn="ctr" defTabSz="257129">
              <a:spcBef>
                <a:spcPts val="0"/>
              </a:spcBef>
              <a:buFont typeface="Arial"/>
              <a:buNone/>
              <a:defRPr sz="1150">
                <a:solidFill>
                  <a:schemeClr val="tx1">
                    <a:tint val="75000"/>
                  </a:schemeClr>
                </a:solidFill>
                <a:latin typeface="+mn-lt"/>
                <a:ea typeface="+mn-ea"/>
                <a:cs typeface="+mn-cs"/>
              </a:defRPr>
            </a:lvl7pPr>
            <a:lvl8pPr marL="1799899" indent="0" algn="ctr" defTabSz="257129">
              <a:spcBef>
                <a:spcPts val="0"/>
              </a:spcBef>
              <a:buFont typeface="Arial"/>
              <a:buNone/>
              <a:defRPr sz="1150">
                <a:solidFill>
                  <a:schemeClr val="tx1">
                    <a:tint val="75000"/>
                  </a:schemeClr>
                </a:solidFill>
                <a:latin typeface="+mn-lt"/>
                <a:ea typeface="+mn-ea"/>
                <a:cs typeface="+mn-cs"/>
              </a:defRPr>
            </a:lvl8pPr>
            <a:lvl9pPr marL="2057027" indent="0" algn="ctr" defTabSz="257129">
              <a:spcBef>
                <a:spcPts val="0"/>
              </a:spcBef>
              <a:buFont typeface="Arial"/>
              <a:buNone/>
              <a:defRPr sz="1150">
                <a:solidFill>
                  <a:schemeClr val="tx1">
                    <a:tint val="75000"/>
                  </a:schemeClr>
                </a:solidFill>
                <a:latin typeface="+mn-lt"/>
                <a:ea typeface="+mn-ea"/>
                <a:cs typeface="+mn-cs"/>
              </a:defRPr>
            </a:lvl9pPr>
          </a:lstStyle>
          <a:p>
            <a:pPr defTabSz="342830">
              <a:lnSpc>
                <a:spcPts val="1800"/>
              </a:lnSpc>
              <a:defRPr/>
            </a:pPr>
            <a:r>
              <a:rPr lang="en-US" sz="933" kern="0">
                <a:solidFill>
                  <a:srgbClr val="5391CC">
                    <a:lumMod val="75000"/>
                  </a:srgbClr>
                </a:solidFill>
                <a:latin typeface="Arial"/>
                <a:cs typeface="Arial"/>
              </a:rPr>
              <a:t>[Credit: Hong Nguyen | Unsplash]</a:t>
            </a:r>
            <a:endParaRPr sz="2000" kern="0">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Placeholder 12"/>
          <p:cNvPicPr>
            <a:picLocks noGrp="1" noChangeAspect="1"/>
          </p:cNvPicPr>
          <p:nvPr>
            <p:ph type="pic" idx="14"/>
          </p:nvPr>
        </p:nvPicPr>
        <p:blipFill>
          <a:blip r:embed="rId3"/>
          <a:stretch/>
        </p:blipFill>
        <p:spPr bwMode="auto">
          <a:xfrm>
            <a:off x="227253" y="1409854"/>
            <a:ext cx="2068907" cy="3534655"/>
          </a:xfrm>
          <a:prstGeom prst="rect">
            <a:avLst/>
          </a:prstGeom>
        </p:spPr>
      </p:pic>
      <p:sp>
        <p:nvSpPr>
          <p:cNvPr id="5" name="Content Placeholder 3"/>
          <p:cNvSpPr>
            <a:spLocks noGrp="1"/>
          </p:cNvSpPr>
          <p:nvPr>
            <p:ph idx="11"/>
          </p:nvPr>
        </p:nvSpPr>
        <p:spPr bwMode="auto">
          <a:xfrm>
            <a:off x="1611" y="5099507"/>
            <a:ext cx="2520191" cy="1416148"/>
          </a:xfrm>
        </p:spPr>
        <p:txBody>
          <a:bodyPr/>
          <a:lstStyle/>
          <a:p>
            <a:pPr algn="ctr">
              <a:defRPr/>
            </a:pPr>
            <a:r>
              <a:rPr lang="fr-FR" b="1" dirty="0"/>
              <a:t>Chaleur extrême</a:t>
            </a:r>
            <a:endParaRPr dirty="0"/>
          </a:p>
          <a:p>
            <a:pPr algn="ctr">
              <a:defRPr/>
            </a:pPr>
            <a:r>
              <a:rPr lang="fr-FR" dirty="0"/>
              <a:t>plus fréquente</a:t>
            </a:r>
            <a:endParaRPr dirty="0"/>
          </a:p>
          <a:p>
            <a:pPr algn="ctr">
              <a:defRPr/>
            </a:pPr>
            <a:r>
              <a:rPr lang="en-US" dirty="0"/>
              <a:t>plus intense</a:t>
            </a:r>
            <a:endParaRPr lang="fr-FR" dirty="0"/>
          </a:p>
        </p:txBody>
      </p:sp>
      <p:pic>
        <p:nvPicPr>
          <p:cNvPr id="6" name="Picture Placeholder 13"/>
          <p:cNvPicPr>
            <a:picLocks noGrp="1" noChangeAspect="1"/>
          </p:cNvPicPr>
          <p:nvPr>
            <p:ph type="pic" idx="15"/>
          </p:nvPr>
        </p:nvPicPr>
        <p:blipFill>
          <a:blip r:embed="rId4"/>
          <a:stretch/>
        </p:blipFill>
        <p:spPr bwMode="auto">
          <a:xfrm>
            <a:off x="2645935" y="1409854"/>
            <a:ext cx="2068907" cy="3534655"/>
          </a:xfrm>
          <a:prstGeom prst="rect">
            <a:avLst/>
          </a:prstGeom>
        </p:spPr>
      </p:pic>
      <p:sp>
        <p:nvSpPr>
          <p:cNvPr id="7" name="Content Placeholder 5"/>
          <p:cNvSpPr>
            <a:spLocks noGrp="1"/>
          </p:cNvSpPr>
          <p:nvPr>
            <p:ph idx="16"/>
          </p:nvPr>
        </p:nvSpPr>
        <p:spPr bwMode="auto">
          <a:xfrm>
            <a:off x="2420293" y="5099506"/>
            <a:ext cx="2520191" cy="1416148"/>
          </a:xfrm>
        </p:spPr>
        <p:txBody>
          <a:bodyPr/>
          <a:lstStyle/>
          <a:p>
            <a:pPr algn="ctr">
              <a:defRPr/>
            </a:pPr>
            <a:r>
              <a:rPr lang="fr-FR" b="1" dirty="0"/>
              <a:t>Fortes précipitations</a:t>
            </a:r>
            <a:endParaRPr dirty="0"/>
          </a:p>
          <a:p>
            <a:pPr algn="ctr">
              <a:defRPr/>
            </a:pPr>
            <a:r>
              <a:rPr lang="fr-FR" dirty="0"/>
              <a:t>plus fréquentes</a:t>
            </a:r>
            <a:endParaRPr dirty="0"/>
          </a:p>
          <a:p>
            <a:pPr algn="ctr">
              <a:defRPr/>
            </a:pPr>
            <a:r>
              <a:rPr lang="fr-FR" dirty="0"/>
              <a:t>plus intenses</a:t>
            </a:r>
          </a:p>
          <a:p>
            <a:pPr algn="ctr">
              <a:defRPr/>
            </a:pPr>
            <a:endParaRPr lang="fr-FR" dirty="0"/>
          </a:p>
        </p:txBody>
      </p:sp>
      <p:sp>
        <p:nvSpPr>
          <p:cNvPr id="8" name="Content Placeholder 7"/>
          <p:cNvSpPr>
            <a:spLocks noGrp="1"/>
          </p:cNvSpPr>
          <p:nvPr>
            <p:ph idx="18"/>
          </p:nvPr>
        </p:nvSpPr>
        <p:spPr bwMode="auto">
          <a:xfrm>
            <a:off x="5064617" y="5099505"/>
            <a:ext cx="2068907" cy="1416148"/>
          </a:xfrm>
        </p:spPr>
        <p:txBody>
          <a:bodyPr/>
          <a:lstStyle/>
          <a:p>
            <a:pPr algn="ctr">
              <a:defRPr/>
            </a:pPr>
            <a:r>
              <a:rPr lang="fr-FR" b="1" dirty="0"/>
              <a:t>Sécheresse</a:t>
            </a:r>
            <a:endParaRPr dirty="0"/>
          </a:p>
          <a:p>
            <a:pPr algn="ctr">
              <a:defRPr/>
            </a:pPr>
            <a:r>
              <a:rPr lang="fr-FR" dirty="0"/>
              <a:t>augmentation dans certaines régions</a:t>
            </a:r>
          </a:p>
          <a:p>
            <a:pPr algn="ctr">
              <a:defRPr/>
            </a:pPr>
            <a:endParaRPr lang="fr-FR" dirty="0"/>
          </a:p>
        </p:txBody>
      </p:sp>
      <p:sp>
        <p:nvSpPr>
          <p:cNvPr id="9" name="Content Placeholder 9"/>
          <p:cNvSpPr>
            <a:spLocks noGrp="1"/>
          </p:cNvSpPr>
          <p:nvPr>
            <p:ph idx="20"/>
          </p:nvPr>
        </p:nvSpPr>
        <p:spPr bwMode="auto">
          <a:xfrm>
            <a:off x="7483295" y="5085194"/>
            <a:ext cx="2068908" cy="1416148"/>
          </a:xfrm>
        </p:spPr>
        <p:txBody>
          <a:bodyPr/>
          <a:lstStyle/>
          <a:p>
            <a:pPr algn="ctr">
              <a:defRPr/>
            </a:pPr>
            <a:r>
              <a:rPr lang="fr-FR" b="1" dirty="0"/>
              <a:t>Conditions météorologiques propices aux incendies</a:t>
            </a:r>
            <a:endParaRPr dirty="0"/>
          </a:p>
          <a:p>
            <a:pPr algn="ctr">
              <a:defRPr/>
            </a:pPr>
            <a:r>
              <a:rPr lang="fr-FR" dirty="0"/>
              <a:t>plus fréquentes</a:t>
            </a:r>
            <a:endParaRPr dirty="0"/>
          </a:p>
          <a:p>
            <a:pPr algn="ctr">
              <a:defRPr/>
            </a:pPr>
            <a:endParaRPr lang="fr-FR" b="1" dirty="0"/>
          </a:p>
        </p:txBody>
      </p:sp>
      <p:pic>
        <p:nvPicPr>
          <p:cNvPr id="10" name="Picture Placeholder 17"/>
          <p:cNvPicPr>
            <a:picLocks noGrp="1" noChangeAspect="1"/>
          </p:cNvPicPr>
          <p:nvPr>
            <p:ph type="pic" idx="17"/>
          </p:nvPr>
        </p:nvPicPr>
        <p:blipFill>
          <a:blip r:embed="rId5"/>
          <a:stretch/>
        </p:blipFill>
        <p:spPr bwMode="auto">
          <a:xfrm>
            <a:off x="5064616" y="1409854"/>
            <a:ext cx="2068907" cy="3534655"/>
          </a:xfrm>
          <a:prstGeom prst="rect">
            <a:avLst/>
          </a:prstGeom>
        </p:spPr>
      </p:pic>
      <p:pic>
        <p:nvPicPr>
          <p:cNvPr id="11" name="Picture Placeholder 19"/>
          <p:cNvPicPr>
            <a:picLocks noGrp="1" noChangeAspect="1"/>
          </p:cNvPicPr>
          <p:nvPr>
            <p:ph type="pic" idx="19"/>
          </p:nvPr>
        </p:nvPicPr>
        <p:blipFill>
          <a:blip r:embed="rId6"/>
          <a:stretch/>
        </p:blipFill>
        <p:spPr bwMode="auto">
          <a:xfrm>
            <a:off x="7483297" y="1409854"/>
            <a:ext cx="2068907" cy="3534655"/>
          </a:xfrm>
          <a:prstGeom prst="rect">
            <a:avLst/>
          </a:prstGeom>
        </p:spPr>
      </p:pic>
      <p:sp>
        <p:nvSpPr>
          <p:cNvPr id="12" name="TextBox 1"/>
          <p:cNvSpPr>
            <a:spLocks/>
          </p:cNvSpPr>
          <p:nvPr/>
        </p:nvSpPr>
        <p:spPr bwMode="auto">
          <a:xfrm>
            <a:off x="-58480" y="6582262"/>
            <a:ext cx="8730904" cy="276999"/>
          </a:xfrm>
          <a:prstGeom prst="rect">
            <a:avLst/>
          </a:prstGeom>
          <a:noFill/>
        </p:spPr>
        <p:txBody>
          <a:bodyPr wrap="square" rtlCol="0">
            <a:spAutoFit/>
          </a:bodyPr>
          <a:lstStyle/>
          <a:p>
            <a:pPr defTabSz="609495">
              <a:defRPr/>
            </a:pPr>
            <a:r>
              <a:rPr lang="en-US" sz="1200" kern="0">
                <a:solidFill>
                  <a:srgbClr val="FFFFFF">
                    <a:lumMod val="85000"/>
                  </a:srgbClr>
                </a:solidFill>
                <a:latin typeface="Arial"/>
                <a:cs typeface="Arial"/>
              </a:rPr>
              <a:t>Photo Credits from left: 1. Luiz Guimaraes 2. Jonathan Ford 3. Peter Burdon 4. Ben Kuo 5. NOAA  </a:t>
            </a:r>
            <a:endParaRPr lang="fr-FR" sz="1200" kern="0">
              <a:solidFill>
                <a:srgbClr val="FFFFFF">
                  <a:lumMod val="85000"/>
                </a:srgbClr>
              </a:solidFill>
              <a:latin typeface="Arial"/>
              <a:cs typeface="Arial"/>
            </a:endParaRPr>
          </a:p>
        </p:txBody>
      </p:sp>
      <p:pic>
        <p:nvPicPr>
          <p:cNvPr id="13" name="Picture 15"/>
          <p:cNvPicPr>
            <a:picLocks noChangeAspect="1"/>
          </p:cNvPicPr>
          <p:nvPr/>
        </p:nvPicPr>
        <p:blipFill>
          <a:blip r:embed="rId7"/>
          <a:stretch/>
        </p:blipFill>
        <p:spPr bwMode="auto">
          <a:xfrm>
            <a:off x="9901981" y="1409854"/>
            <a:ext cx="2052320" cy="3534655"/>
          </a:xfrm>
          <a:prstGeom prst="rect">
            <a:avLst/>
          </a:prstGeom>
        </p:spPr>
      </p:pic>
      <p:sp>
        <p:nvSpPr>
          <p:cNvPr id="14" name="Content Placeholder 9"/>
          <p:cNvSpPr>
            <a:spLocks/>
          </p:cNvSpPr>
          <p:nvPr/>
        </p:nvSpPr>
        <p:spPr bwMode="auto">
          <a:xfrm>
            <a:off x="9885394" y="5132256"/>
            <a:ext cx="2068908" cy="1725745"/>
          </a:xfrm>
          <a:prstGeom prst="rect">
            <a:avLst/>
          </a:prstGeom>
        </p:spPr>
        <p:txBody>
          <a:bodyPr vert="horz" lIns="0" tIns="0" rIns="0" bIns="0" rtlCol="0">
            <a:noAutofit/>
          </a:bodyPr>
          <a:lstStyle>
            <a:lvl1pPr marL="0"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1pPr>
            <a:lvl2pPr marL="257127"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2pPr>
            <a:lvl3pPr marL="514256"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3pPr>
            <a:lvl4pPr marL="771385"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4pPr>
            <a:lvl5pPr marL="1028513" indent="0" algn="l" defTabSz="257129">
              <a:lnSpc>
                <a:spcPts val="1350"/>
              </a:lnSpc>
              <a:spcBef>
                <a:spcPts val="450"/>
              </a:spcBef>
              <a:spcAft>
                <a:spcPts val="900"/>
              </a:spcAft>
              <a:buClr>
                <a:srgbClr val="0C68AC"/>
              </a:buClr>
              <a:buFont typeface="Arial"/>
              <a:buNone/>
              <a:defRPr sz="1500">
                <a:solidFill>
                  <a:schemeClr val="accent4">
                    <a:lumMod val="50000"/>
                  </a:schemeClr>
                </a:solidFill>
                <a:latin typeface="Arial"/>
                <a:ea typeface="+mn-ea"/>
                <a:cs typeface="Arial"/>
              </a:defRPr>
            </a:lvl5pPr>
            <a:lvl6pPr marL="1414207" indent="-128565" algn="l" defTabSz="257129">
              <a:spcBef>
                <a:spcPts val="0"/>
              </a:spcBef>
              <a:buFont typeface="Arial"/>
              <a:buChar char="•"/>
              <a:defRPr sz="1150">
                <a:solidFill>
                  <a:schemeClr val="tx1"/>
                </a:solidFill>
                <a:latin typeface="+mn-lt"/>
                <a:ea typeface="+mn-ea"/>
                <a:cs typeface="+mn-cs"/>
              </a:defRPr>
            </a:lvl6pPr>
            <a:lvl7pPr marL="1671335" indent="-128565" algn="l" defTabSz="257129">
              <a:spcBef>
                <a:spcPts val="0"/>
              </a:spcBef>
              <a:buFont typeface="Arial"/>
              <a:buChar char="•"/>
              <a:defRPr sz="1150">
                <a:solidFill>
                  <a:schemeClr val="tx1"/>
                </a:solidFill>
                <a:latin typeface="+mn-lt"/>
                <a:ea typeface="+mn-ea"/>
                <a:cs typeface="+mn-cs"/>
              </a:defRPr>
            </a:lvl7pPr>
            <a:lvl8pPr marL="1928464" indent="-128565" algn="l" defTabSz="257129">
              <a:spcBef>
                <a:spcPts val="0"/>
              </a:spcBef>
              <a:buFont typeface="Arial"/>
              <a:buChar char="•"/>
              <a:defRPr sz="1150">
                <a:solidFill>
                  <a:schemeClr val="tx1"/>
                </a:solidFill>
                <a:latin typeface="+mn-lt"/>
                <a:ea typeface="+mn-ea"/>
                <a:cs typeface="+mn-cs"/>
              </a:defRPr>
            </a:lvl8pPr>
            <a:lvl9pPr marL="2185592" indent="-128565" algn="l" defTabSz="257129">
              <a:spcBef>
                <a:spcPts val="0"/>
              </a:spcBef>
              <a:buFont typeface="Arial"/>
              <a:buChar char="•"/>
              <a:defRPr sz="1150">
                <a:solidFill>
                  <a:schemeClr val="tx1"/>
                </a:solidFill>
                <a:latin typeface="+mn-lt"/>
                <a:ea typeface="+mn-ea"/>
                <a:cs typeface="+mn-cs"/>
              </a:defRPr>
            </a:lvl9pPr>
          </a:lstStyle>
          <a:p>
            <a:pPr algn="ctr" defTabSz="342830">
              <a:lnSpc>
                <a:spcPts val="1800"/>
              </a:lnSpc>
              <a:spcBef>
                <a:spcPts val="600"/>
              </a:spcBef>
              <a:spcAft>
                <a:spcPts val="1200"/>
              </a:spcAft>
              <a:defRPr/>
            </a:pPr>
            <a:r>
              <a:rPr lang="en-US" sz="2000" b="1" kern="0" dirty="0" err="1">
                <a:solidFill>
                  <a:srgbClr val="B4B5BD">
                    <a:lumMod val="50000"/>
                  </a:srgbClr>
                </a:solidFill>
              </a:rPr>
              <a:t>Océan</a:t>
            </a:r>
            <a:endParaRPr sz="2000" kern="0" dirty="0">
              <a:solidFill>
                <a:srgbClr val="B4B5BD">
                  <a:lumMod val="50000"/>
                </a:srgbClr>
              </a:solidFill>
            </a:endParaRPr>
          </a:p>
          <a:p>
            <a:pPr algn="ctr" defTabSz="342830">
              <a:lnSpc>
                <a:spcPts val="1800"/>
              </a:lnSpc>
              <a:spcBef>
                <a:spcPts val="400"/>
              </a:spcBef>
              <a:spcAft>
                <a:spcPts val="400"/>
              </a:spcAft>
              <a:defRPr/>
            </a:pPr>
            <a:r>
              <a:rPr lang="fr-FR" sz="2000" kern="0" dirty="0">
                <a:solidFill>
                  <a:srgbClr val="B4B5BD">
                    <a:lumMod val="50000"/>
                  </a:srgbClr>
                </a:solidFill>
              </a:rPr>
              <a:t>réchauffement</a:t>
            </a:r>
            <a:endParaRPr sz="2000" kern="0" dirty="0">
              <a:solidFill>
                <a:srgbClr val="B4B5BD">
                  <a:lumMod val="50000"/>
                </a:srgbClr>
              </a:solidFill>
            </a:endParaRPr>
          </a:p>
          <a:p>
            <a:pPr algn="ctr" defTabSz="342830">
              <a:lnSpc>
                <a:spcPts val="1800"/>
              </a:lnSpc>
              <a:spcBef>
                <a:spcPts val="400"/>
              </a:spcBef>
              <a:spcAft>
                <a:spcPts val="400"/>
              </a:spcAft>
              <a:defRPr/>
            </a:pPr>
            <a:r>
              <a:rPr lang="fr-FR" sz="2000" kern="0" dirty="0">
                <a:solidFill>
                  <a:srgbClr val="B4B5BD">
                    <a:lumMod val="50000"/>
                  </a:srgbClr>
                </a:solidFill>
              </a:rPr>
              <a:t>acidification</a:t>
            </a:r>
            <a:endParaRPr sz="2000" kern="0" dirty="0">
              <a:solidFill>
                <a:srgbClr val="B4B5BD">
                  <a:lumMod val="50000"/>
                </a:srgbClr>
              </a:solidFill>
            </a:endParaRPr>
          </a:p>
          <a:p>
            <a:pPr algn="ctr" defTabSz="342830">
              <a:lnSpc>
                <a:spcPts val="1800"/>
              </a:lnSpc>
              <a:spcBef>
                <a:spcPts val="400"/>
              </a:spcBef>
              <a:spcAft>
                <a:spcPts val="400"/>
              </a:spcAft>
              <a:defRPr/>
            </a:pPr>
            <a:r>
              <a:rPr lang="en-US" sz="2000" kern="0" dirty="0" err="1">
                <a:solidFill>
                  <a:srgbClr val="B4B5BD">
                    <a:lumMod val="50000"/>
                  </a:srgbClr>
                </a:solidFill>
              </a:rPr>
              <a:t>perte</a:t>
            </a:r>
            <a:r>
              <a:rPr lang="en-US" sz="2000" kern="0" dirty="0">
                <a:solidFill>
                  <a:srgbClr val="B4B5BD">
                    <a:lumMod val="50000"/>
                  </a:srgbClr>
                </a:solidFill>
              </a:rPr>
              <a:t> </a:t>
            </a:r>
            <a:r>
              <a:rPr lang="en-US" sz="2000" kern="0" dirty="0" err="1">
                <a:solidFill>
                  <a:srgbClr val="B4B5BD">
                    <a:lumMod val="50000"/>
                  </a:srgbClr>
                </a:solidFill>
              </a:rPr>
              <a:t>d’oxygène</a:t>
            </a:r>
            <a:endParaRPr lang="fr-FR" sz="2000" kern="0" dirty="0">
              <a:solidFill>
                <a:srgbClr val="B4B5BD">
                  <a:lumMod val="50000"/>
                </a:srgb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127B6-AFC9-43E5-BAED-0914707A4F74}"/>
              </a:ext>
            </a:extLst>
          </p:cNvPr>
          <p:cNvPicPr>
            <a:picLocks noChangeAspect="1"/>
          </p:cNvPicPr>
          <p:nvPr/>
        </p:nvPicPr>
        <p:blipFill>
          <a:blip r:embed="rId3"/>
          <a:stretch>
            <a:fillRect/>
          </a:stretch>
        </p:blipFill>
        <p:spPr>
          <a:xfrm>
            <a:off x="279073" y="2544806"/>
            <a:ext cx="11692968" cy="4246520"/>
          </a:xfrm>
          <a:prstGeom prst="rect">
            <a:avLst/>
          </a:prstGeom>
        </p:spPr>
      </p:pic>
      <p:sp>
        <p:nvSpPr>
          <p:cNvPr id="65" name="Oval 64">
            <a:extLst>
              <a:ext uri="{FF2B5EF4-FFF2-40B4-BE49-F238E27FC236}">
                <a16:creationId xmlns:a16="http://schemas.microsoft.com/office/drawing/2014/main" id="{182A6F5F-0838-419A-94F6-72AD1E0EAB5A}"/>
              </a:ext>
            </a:extLst>
          </p:cNvPr>
          <p:cNvSpPr/>
          <p:nvPr/>
        </p:nvSpPr>
        <p:spPr>
          <a:xfrm>
            <a:off x="8688159" y="100618"/>
            <a:ext cx="2882900" cy="2882900"/>
          </a:xfrm>
          <a:prstGeom prst="ellipse">
            <a:avLst/>
          </a:prstGeom>
          <a:solidFill>
            <a:srgbClr val="2B8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srgbClr val="A8DDB5"/>
              </a:solidFill>
              <a:effectLst/>
              <a:uLnTx/>
              <a:uFillTx/>
              <a:latin typeface="Calibri" panose="020F0502020204030204"/>
              <a:ea typeface="+mn-ea"/>
              <a:cs typeface="+mn-cs"/>
            </a:endParaRPr>
          </a:p>
        </p:txBody>
      </p:sp>
      <p:sp>
        <p:nvSpPr>
          <p:cNvPr id="7170" name="Rectangle 5">
            <a:extLst>
              <a:ext uri="{FF2B5EF4-FFF2-40B4-BE49-F238E27FC236}">
                <a16:creationId xmlns:a16="http://schemas.microsoft.com/office/drawing/2014/main" id="{872FA575-4734-4A28-A507-018EE2B26321}"/>
              </a:ext>
            </a:extLst>
          </p:cNvPr>
          <p:cNvSpPr>
            <a:spLocks noChangeArrowheads="1"/>
          </p:cNvSpPr>
          <p:nvPr/>
        </p:nvSpPr>
        <p:spPr bwMode="auto">
          <a:xfrm>
            <a:off x="8688159" y="810591"/>
            <a:ext cx="2882900"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marL="0" marR="0" lvl="0" indent="0" algn="ctr" defTabSz="914400" rtl="0" eaLnBrk="1" fontAlgn="base" latinLnBrk="0" hangingPunct="1">
              <a:lnSpc>
                <a:spcPts val="4700"/>
              </a:lnSpc>
              <a:spcBef>
                <a:spcPct val="0"/>
              </a:spcBef>
              <a:spcAft>
                <a:spcPct val="0"/>
              </a:spcAft>
              <a:buClrTx/>
              <a:buSzTx/>
              <a:buFontTx/>
              <a:buNone/>
              <a:tabLst/>
              <a:defRPr/>
            </a:pPr>
            <a:r>
              <a:rPr kumimoji="0" lang="fr-FR" altLang="fr-FR" sz="5000" b="1" i="0" u="none" strike="noStrike" kern="1200" cap="none" spc="0" normalizeH="0" baseline="0" noProof="0" dirty="0">
                <a:ln>
                  <a:noFill/>
                </a:ln>
                <a:solidFill>
                  <a:prstClr val="white"/>
                </a:solidFill>
                <a:effectLst/>
                <a:uLnTx/>
                <a:uFillTx/>
                <a:latin typeface="Roboto Bk" pitchFamily="2" charset="0"/>
                <a:ea typeface="Roboto" panose="02000000000000000000" pitchFamily="2" charset="0"/>
                <a:cs typeface="Roboto Bk" pitchFamily="2" charset="0"/>
              </a:rPr>
              <a:t>1,5º</a:t>
            </a:r>
            <a:r>
              <a:rPr kumimoji="0" lang="fr-FR" altLang="fr-FR" sz="3200" b="0" i="0" u="none" strike="noStrike" kern="1200" cap="none" spc="0" normalizeH="0" baseline="0" noProof="0" dirty="0">
                <a:ln>
                  <a:noFill/>
                </a:ln>
                <a:solidFill>
                  <a:prstClr val="white"/>
                </a:solidFill>
                <a:effectLst/>
                <a:uLnTx/>
                <a:uFillTx/>
                <a:latin typeface="Roboto Lt" pitchFamily="2" charset="0"/>
                <a:ea typeface="Roboto" panose="02000000000000000000" pitchFamily="2" charset="0"/>
                <a:cs typeface="Roboto Lt" pitchFamily="2" charset="0"/>
              </a:rPr>
              <a:t>vs</a:t>
            </a:r>
            <a:r>
              <a:rPr kumimoji="0" lang="fr-FR" altLang="fr-FR" sz="5000" b="0" i="0" u="none" strike="noStrike" kern="1200" cap="none" spc="0" normalizeH="0" baseline="0" noProof="0" dirty="0">
                <a:ln>
                  <a:noFill/>
                </a:ln>
                <a:solidFill>
                  <a:prstClr val="white"/>
                </a:solidFill>
                <a:effectLst/>
                <a:uLnTx/>
                <a:uFillTx/>
                <a:latin typeface="Roboto Lt" pitchFamily="2" charset="0"/>
                <a:ea typeface="Roboto" panose="02000000000000000000" pitchFamily="2" charset="0"/>
                <a:cs typeface="Roboto Lt" pitchFamily="2" charset="0"/>
              </a:rPr>
              <a:t> </a:t>
            </a:r>
            <a:r>
              <a:rPr kumimoji="0" lang="fr-FR" altLang="fr-FR" sz="5000" b="1" i="0" u="none" strike="noStrike" kern="1200" cap="none" spc="0" normalizeH="0" baseline="0" noProof="0" dirty="0">
                <a:ln>
                  <a:noFill/>
                </a:ln>
                <a:solidFill>
                  <a:prstClr val="white"/>
                </a:solidFill>
                <a:effectLst/>
                <a:uLnTx/>
                <a:uFillTx/>
                <a:latin typeface="Roboto Bk" pitchFamily="2" charset="0"/>
                <a:ea typeface="Roboto" panose="02000000000000000000" pitchFamily="2" charset="0"/>
                <a:cs typeface="Roboto Bk" pitchFamily="2" charset="0"/>
              </a:rPr>
              <a:t>2º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0" i="0" u="none" strike="noStrike" kern="1200" cap="none" spc="0" normalizeH="0" baseline="0" noProof="0" dirty="0">
                <a:ln>
                  <a:noFill/>
                </a:ln>
                <a:solidFill>
                  <a:prstClr val="white"/>
                </a:solidFill>
                <a:effectLst/>
                <a:uLnTx/>
                <a:uFillTx/>
                <a:latin typeface="Brook 23" pitchFamily="2" charset="0"/>
                <a:ea typeface="Roboto" panose="02000000000000000000" pitchFamily="2" charset="0"/>
                <a:cs typeface="Roboto" panose="02000000000000000000" pitchFamily="2" charset="0"/>
              </a:rPr>
              <a:t>ou plus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200" b="0" i="0" u="none" strike="noStrike" kern="1200" cap="none" spc="0" normalizeH="0" baseline="0" noProof="0" dirty="0">
                <a:ln>
                  <a:noFill/>
                </a:ln>
                <a:solidFill>
                  <a:prstClr val="white"/>
                </a:solidFill>
                <a:effectLst/>
                <a:uLnTx/>
                <a:uFillTx/>
                <a:latin typeface="Brook 23" pitchFamily="2" charset="0"/>
                <a:ea typeface="Roboto" panose="02000000000000000000" pitchFamily="2" charset="0"/>
                <a:cs typeface="Roboto" panose="02000000000000000000" pitchFamily="2" charset="0"/>
              </a:rPr>
              <a:t>de réchauffement</a:t>
            </a:r>
            <a:endParaRPr kumimoji="0" lang="fr-CA" altLang="en-US" sz="2200" b="0" i="0" u="none" strike="noStrike" kern="1200" cap="none" spc="0" normalizeH="0" baseline="0" noProof="0" dirty="0">
              <a:ln>
                <a:noFill/>
              </a:ln>
              <a:solidFill>
                <a:prstClr val="white"/>
              </a:solidFill>
              <a:effectLst/>
              <a:uLnTx/>
              <a:uFillTx/>
              <a:latin typeface="Brook 23" pitchFamily="2" charset="0"/>
              <a:ea typeface="Roboto" panose="02000000000000000000" pitchFamily="2" charset="0"/>
              <a:cs typeface="Roboto" panose="02000000000000000000" pitchFamily="2" charset="0"/>
            </a:endParaRPr>
          </a:p>
        </p:txBody>
      </p:sp>
      <p:sp>
        <p:nvSpPr>
          <p:cNvPr id="7171" name="Slide Number Placeholder 3">
            <a:extLst>
              <a:ext uri="{FF2B5EF4-FFF2-40B4-BE49-F238E27FC236}">
                <a16:creationId xmlns:a16="http://schemas.microsoft.com/office/drawing/2014/main" id="{C3472DC1-E646-4BF7-A724-86D1DE5B197B}"/>
              </a:ext>
            </a:extLst>
          </p:cNvPr>
          <p:cNvSpPr txBox="1">
            <a:spLocks noChangeArrowheads="1"/>
          </p:cNvSpPr>
          <p:nvPr/>
        </p:nvSpPr>
        <p:spPr bwMode="auto">
          <a:xfrm>
            <a:off x="0" y="6492875"/>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nSpc>
                <a:spcPct val="90000"/>
              </a:lnSpc>
              <a:spcBef>
                <a:spcPts val="5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AF4AB33-8F42-40AC-8CE2-0CA5061580A2}" type="slidenum">
              <a:rPr kumimoji="0" lang="fr-FR" altLang="fr-FR" sz="1200" b="0" i="0" u="none" strike="noStrike" kern="1200" cap="none" spc="0" normalizeH="0" baseline="0" noProof="0">
                <a:ln>
                  <a:noFill/>
                </a:ln>
                <a:solidFill>
                  <a:srgbClr val="898989"/>
                </a:solidFill>
                <a:effectLst/>
                <a:uLnTx/>
                <a:uFillTx/>
                <a:latin typeface="Brook 23" pitchFamily="2" charset="0"/>
                <a:ea typeface="Roboto" panose="02000000000000000000" pitchFamily="2" charset="0"/>
                <a:cs typeface="Roboto" panose="02000000000000000000" pitchFamily="2"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fr-FR" altLang="fr-FR" sz="1200" b="0" i="0" u="none" strike="noStrike" kern="1200" cap="none" spc="0" normalizeH="0" baseline="0" noProof="0">
              <a:ln>
                <a:noFill/>
              </a:ln>
              <a:solidFill>
                <a:srgbClr val="898989"/>
              </a:solidFill>
              <a:effectLst/>
              <a:uLnTx/>
              <a:uFillTx/>
              <a:latin typeface="Brook 23" pitchFamily="2" charset="0"/>
              <a:ea typeface="Roboto" panose="02000000000000000000" pitchFamily="2" charset="0"/>
              <a:cs typeface="Roboto" panose="02000000000000000000" pitchFamily="2" charset="0"/>
            </a:endParaRPr>
          </a:p>
        </p:txBody>
      </p:sp>
      <p:sp>
        <p:nvSpPr>
          <p:cNvPr id="7173" name="Google Shape;306;p52">
            <a:extLst>
              <a:ext uri="{FF2B5EF4-FFF2-40B4-BE49-F238E27FC236}">
                <a16:creationId xmlns:a16="http://schemas.microsoft.com/office/drawing/2014/main" id="{5DC4FAD0-9BB8-4158-97A6-761957C02B46}"/>
              </a:ext>
            </a:extLst>
          </p:cNvPr>
          <p:cNvSpPr txBox="1">
            <a:spLocks noChangeArrowheads="1"/>
          </p:cNvSpPr>
          <p:nvPr/>
        </p:nvSpPr>
        <p:spPr bwMode="auto">
          <a:xfrm>
            <a:off x="542924" y="810591"/>
            <a:ext cx="700286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marL="0" marR="0" lvl="0" indent="0" algn="l" defTabSz="914400" rtl="0" eaLnBrk="1" fontAlgn="base" latinLnBrk="0" hangingPunct="1">
              <a:lnSpc>
                <a:spcPct val="100000"/>
              </a:lnSpc>
              <a:spcBef>
                <a:spcPct val="0"/>
              </a:spcBef>
              <a:spcAft>
                <a:spcPct val="0"/>
              </a:spcAft>
              <a:buClr>
                <a:srgbClr val="000000"/>
              </a:buClr>
              <a:buSzPts val="4400"/>
              <a:buFont typeface="Calibri" panose="020F0502020204030204" pitchFamily="34" charset="0"/>
              <a:buNone/>
              <a:tabLst/>
              <a:defRPr/>
            </a:pPr>
            <a:r>
              <a:rPr lang="fr-FR" altLang="fr-FR" sz="4000" dirty="0">
                <a:solidFill>
                  <a:srgbClr val="2B8CBE"/>
                </a:solidFill>
                <a:latin typeface="Roboto Bk" pitchFamily="2" charset="0"/>
                <a:cs typeface="Roboto Bk" pitchFamily="2" charset="0"/>
              </a:rPr>
              <a:t>AU DELA DES MOYENNES. </a:t>
            </a:r>
            <a:r>
              <a:rPr lang="fr-FR" altLang="fr-FR" sz="4000" b="1" dirty="0">
                <a:solidFill>
                  <a:srgbClr val="2B8CBE"/>
                </a:solidFill>
                <a:latin typeface="Roboto Bk" pitchFamily="2" charset="0"/>
                <a:cs typeface="Roboto Bk" pitchFamily="2" charset="0"/>
              </a:rPr>
              <a:t>FREQUENCE DES EVENEMENTS EXTRÊMES:</a:t>
            </a:r>
          </a:p>
          <a:p>
            <a:pPr marL="0" marR="0" lvl="0" indent="0" algn="l" defTabSz="914400" rtl="0" eaLnBrk="1" fontAlgn="base" latinLnBrk="0" hangingPunct="1">
              <a:lnSpc>
                <a:spcPct val="100000"/>
              </a:lnSpc>
              <a:spcBef>
                <a:spcPct val="0"/>
              </a:spcBef>
              <a:spcAft>
                <a:spcPct val="0"/>
              </a:spcAft>
              <a:buClr>
                <a:srgbClr val="000000"/>
              </a:buClr>
              <a:buSzPts val="4400"/>
              <a:buFont typeface="Calibri" panose="020F0502020204030204" pitchFamily="34" charset="0"/>
              <a:buNone/>
              <a:tabLst/>
              <a:defRPr/>
            </a:pPr>
            <a:r>
              <a:rPr lang="fr-FR" altLang="fr-FR" sz="4000" b="1" dirty="0">
                <a:solidFill>
                  <a:srgbClr val="F68B1F"/>
                </a:solidFill>
                <a:latin typeface="Roboto Bk" pitchFamily="2" charset="0"/>
                <a:cs typeface="Roboto Bk" pitchFamily="2" charset="0"/>
              </a:rPr>
              <a:t>CANICULES</a:t>
            </a:r>
            <a:r>
              <a:rPr lang="fr-FR" altLang="fr-FR" sz="4000" b="1" dirty="0">
                <a:solidFill>
                  <a:srgbClr val="2B8CBE"/>
                </a:solidFill>
                <a:latin typeface="Roboto Bk" pitchFamily="2" charset="0"/>
                <a:cs typeface="Roboto Bk" pitchFamily="2" charset="0"/>
              </a:rPr>
              <a:t> </a:t>
            </a:r>
            <a:endParaRPr kumimoji="0" lang="fr-FR" altLang="fr-FR" sz="4000" b="1" i="0" u="none" strike="noStrike" kern="1200" cap="none" spc="0" normalizeH="0" baseline="0" noProof="0" dirty="0">
              <a:ln>
                <a:noFill/>
              </a:ln>
              <a:solidFill>
                <a:srgbClr val="2B8CBE"/>
              </a:solidFill>
              <a:effectLst/>
              <a:uLnTx/>
              <a:uFillTx/>
              <a:latin typeface="Roboto Bk" pitchFamily="2" charset="0"/>
              <a:ea typeface="Roboto" panose="02000000000000000000" pitchFamily="2" charset="0"/>
              <a:cs typeface="Roboto Bk" pitchFamily="2" charset="0"/>
            </a:endParaRPr>
          </a:p>
        </p:txBody>
      </p:sp>
      <p:sp>
        <p:nvSpPr>
          <p:cNvPr id="2" name="TextBox 1">
            <a:extLst>
              <a:ext uri="{FF2B5EF4-FFF2-40B4-BE49-F238E27FC236}">
                <a16:creationId xmlns:a16="http://schemas.microsoft.com/office/drawing/2014/main" id="{04ABD730-F421-4525-8D7B-D7D3E7C23B72}"/>
              </a:ext>
            </a:extLst>
          </p:cNvPr>
          <p:cNvSpPr txBox="1"/>
          <p:nvPr/>
        </p:nvSpPr>
        <p:spPr>
          <a:xfrm>
            <a:off x="10681447" y="3137086"/>
            <a:ext cx="11963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GIEC, WG1</a:t>
            </a:r>
          </a:p>
        </p:txBody>
      </p:sp>
    </p:spTree>
    <p:extLst>
      <p:ext uri="{BB962C8B-B14F-4D97-AF65-F5344CB8AC3E}">
        <p14:creationId xmlns:p14="http://schemas.microsoft.com/office/powerpoint/2010/main" val="3799351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2"/>
          <p:cNvSpPr>
            <a:spLocks/>
          </p:cNvSpPr>
          <p:nvPr/>
        </p:nvSpPr>
        <p:spPr bwMode="auto">
          <a:xfrm>
            <a:off x="487681" y="855526"/>
            <a:ext cx="7086939" cy="1150007"/>
          </a:xfrm>
          <a:prstGeom prst="rect">
            <a:avLst/>
          </a:prstGeom>
          <a:noFill/>
        </p:spPr>
        <p:txBody>
          <a:bodyPr vert="horz" lIns="0" tIns="0" rIns="0" bIns="0" rtlCol="0" anchor="ctr" anchorCtr="0">
            <a:noAutofit/>
          </a:bodyPr>
          <a:lstStyle>
            <a:lvl1pPr algn="l" defTabSz="257129">
              <a:lnSpc>
                <a:spcPts val="1950"/>
              </a:lnSpc>
              <a:spcBef>
                <a:spcPts val="0"/>
              </a:spcBef>
              <a:buNone/>
              <a:defRPr sz="2250" b="1" cap="none">
                <a:solidFill>
                  <a:srgbClr val="003466"/>
                </a:solidFill>
                <a:latin typeface="Arial"/>
                <a:ea typeface="+mj-ea"/>
                <a:cs typeface="Arial"/>
              </a:defRPr>
            </a:lvl1pPr>
          </a:lstStyle>
          <a:p>
            <a:pPr defTabSz="342830">
              <a:lnSpc>
                <a:spcPts val="2600"/>
              </a:lnSpc>
              <a:defRPr/>
            </a:pPr>
            <a:r>
              <a:rPr lang="en-US" sz="3000" kern="0" dirty="0"/>
              <a:t>Nouvelles </a:t>
            </a:r>
            <a:r>
              <a:rPr lang="en-US" sz="3000" kern="0" dirty="0" err="1"/>
              <a:t>informations</a:t>
            </a:r>
            <a:r>
              <a:rPr lang="en-US" sz="3000" kern="0" dirty="0"/>
              <a:t> </a:t>
            </a:r>
            <a:r>
              <a:rPr lang="en-US" sz="3000" kern="0" dirty="0" err="1"/>
              <a:t>régionales</a:t>
            </a:r>
            <a:endParaRPr lang="fr-FR" sz="3000" kern="0" dirty="0"/>
          </a:p>
        </p:txBody>
      </p:sp>
      <p:sp>
        <p:nvSpPr>
          <p:cNvPr id="5" name="Rectangle 4"/>
          <p:cNvSpPr/>
          <p:nvPr/>
        </p:nvSpPr>
        <p:spPr bwMode="auto">
          <a:xfrm>
            <a:off x="8516130" y="2076991"/>
            <a:ext cx="3509871" cy="3990195"/>
          </a:xfrm>
          <a:prstGeom prst="rect">
            <a:avLst/>
          </a:prstGeom>
        </p:spPr>
        <p:txBody>
          <a:bodyPr wrap="square">
            <a:spAutoFit/>
          </a:bodyPr>
          <a:lstStyle/>
          <a:p>
            <a:pPr defTabSz="609495">
              <a:defRPr/>
            </a:pPr>
            <a:r>
              <a:rPr lang="en-US" sz="2533" kern="0" dirty="0">
                <a:solidFill>
                  <a:srgbClr val="002060"/>
                </a:solidFill>
                <a:latin typeface="Arial"/>
                <a:cs typeface="Arial"/>
              </a:rPr>
              <a:t>Pour les </a:t>
            </a:r>
            <a:r>
              <a:rPr lang="en-US" sz="2533" kern="0" dirty="0" err="1">
                <a:solidFill>
                  <a:srgbClr val="002060"/>
                </a:solidFill>
                <a:latin typeface="Arial"/>
                <a:cs typeface="Arial"/>
              </a:rPr>
              <a:t>décisions</a:t>
            </a:r>
            <a:r>
              <a:rPr lang="en-US" sz="2533" kern="0" dirty="0">
                <a:solidFill>
                  <a:srgbClr val="002060"/>
                </a:solidFill>
                <a:latin typeface="Arial"/>
                <a:cs typeface="Arial"/>
              </a:rPr>
              <a:t> relatives </a:t>
            </a:r>
            <a:r>
              <a:rPr lang="en-US" sz="2533" kern="0" dirty="0" err="1">
                <a:solidFill>
                  <a:srgbClr val="002060"/>
                </a:solidFill>
                <a:latin typeface="Arial"/>
                <a:cs typeface="Arial"/>
              </a:rPr>
              <a:t>à</a:t>
            </a:r>
            <a:r>
              <a:rPr lang="en-US" sz="2533" kern="0" dirty="0">
                <a:solidFill>
                  <a:srgbClr val="002060"/>
                </a:solidFill>
                <a:latin typeface="Arial"/>
                <a:cs typeface="Arial"/>
              </a:rPr>
              <a:t> la </a:t>
            </a:r>
            <a:r>
              <a:rPr lang="en-US" sz="2533" b="1" kern="0" dirty="0" err="1">
                <a:solidFill>
                  <a:srgbClr val="002060"/>
                </a:solidFill>
                <a:latin typeface="Arial"/>
                <a:cs typeface="Arial"/>
              </a:rPr>
              <a:t>gestion</a:t>
            </a:r>
            <a:r>
              <a:rPr lang="en-US" sz="2533" b="1" kern="0" dirty="0">
                <a:solidFill>
                  <a:srgbClr val="002060"/>
                </a:solidFill>
                <a:latin typeface="Arial"/>
                <a:cs typeface="Arial"/>
              </a:rPr>
              <a:t> des </a:t>
            </a:r>
            <a:r>
              <a:rPr lang="en-US" sz="2533" b="1" kern="0" dirty="0" err="1">
                <a:solidFill>
                  <a:srgbClr val="002060"/>
                </a:solidFill>
                <a:latin typeface="Arial"/>
                <a:cs typeface="Arial"/>
              </a:rPr>
              <a:t>risques</a:t>
            </a:r>
            <a:r>
              <a:rPr lang="en-US" sz="2533" b="1" kern="0" dirty="0">
                <a:solidFill>
                  <a:srgbClr val="002060"/>
                </a:solidFill>
                <a:latin typeface="Arial"/>
                <a:cs typeface="Arial"/>
              </a:rPr>
              <a:t> </a:t>
            </a:r>
            <a:r>
              <a:rPr lang="en-US" sz="2533" kern="0" dirty="0">
                <a:solidFill>
                  <a:srgbClr val="002060"/>
                </a:solidFill>
                <a:latin typeface="Arial"/>
                <a:cs typeface="Arial"/>
              </a:rPr>
              <a:t>et </a:t>
            </a:r>
            <a:r>
              <a:rPr lang="en-US" sz="2533" kern="0" dirty="0" err="1">
                <a:solidFill>
                  <a:srgbClr val="002060"/>
                </a:solidFill>
                <a:latin typeface="Arial"/>
                <a:cs typeface="Arial"/>
              </a:rPr>
              <a:t>à</a:t>
            </a:r>
            <a:r>
              <a:rPr lang="en-US" sz="2533" kern="0" dirty="0">
                <a:solidFill>
                  <a:srgbClr val="002060"/>
                </a:solidFill>
                <a:latin typeface="Arial"/>
                <a:cs typeface="Arial"/>
              </a:rPr>
              <a:t> </a:t>
            </a:r>
            <a:r>
              <a:rPr lang="en-US" sz="2533" b="1" kern="0" dirty="0" err="1">
                <a:solidFill>
                  <a:srgbClr val="002060"/>
                </a:solidFill>
                <a:latin typeface="Arial"/>
                <a:cs typeface="Arial"/>
              </a:rPr>
              <a:t>l'adaptation</a:t>
            </a:r>
            <a:endParaRPr lang="en-US" sz="2533" b="1" kern="0" dirty="0">
              <a:solidFill>
                <a:srgbClr val="002060"/>
              </a:solidFill>
              <a:latin typeface="Arial"/>
              <a:cs typeface="Arial"/>
            </a:endParaRPr>
          </a:p>
          <a:p>
            <a:pPr defTabSz="609495">
              <a:defRPr/>
            </a:pPr>
            <a:endParaRPr lang="en-US" sz="2533" kern="0" dirty="0">
              <a:solidFill>
                <a:srgbClr val="002060"/>
              </a:solidFill>
              <a:latin typeface="Arial"/>
              <a:cs typeface="Arial"/>
            </a:endParaRPr>
          </a:p>
          <a:p>
            <a:pPr defTabSz="609495">
              <a:defRPr/>
            </a:pPr>
            <a:r>
              <a:rPr lang="en-US" sz="2533" b="1" kern="0" dirty="0">
                <a:solidFill>
                  <a:srgbClr val="002060"/>
                </a:solidFill>
                <a:latin typeface="Arial"/>
                <a:cs typeface="Arial"/>
              </a:rPr>
              <a:t>Un tiers</a:t>
            </a:r>
            <a:r>
              <a:rPr lang="en-US" sz="2533" kern="0" dirty="0">
                <a:solidFill>
                  <a:srgbClr val="002060"/>
                </a:solidFill>
                <a:latin typeface="Arial"/>
                <a:cs typeface="Arial"/>
              </a:rPr>
              <a:t> de </a:t>
            </a:r>
            <a:r>
              <a:rPr lang="en-US" sz="2533" kern="0" dirty="0" err="1">
                <a:solidFill>
                  <a:srgbClr val="002060"/>
                </a:solidFill>
                <a:latin typeface="Arial"/>
                <a:cs typeface="Arial"/>
              </a:rPr>
              <a:t>notre</a:t>
            </a:r>
            <a:r>
              <a:rPr lang="en-US" sz="2533" kern="0" dirty="0">
                <a:solidFill>
                  <a:srgbClr val="002060"/>
                </a:solidFill>
                <a:latin typeface="Arial"/>
                <a:cs typeface="Arial"/>
              </a:rPr>
              <a:t> rapport </a:t>
            </a:r>
            <a:r>
              <a:rPr lang="en-US" sz="2533" kern="0" dirty="0" err="1">
                <a:solidFill>
                  <a:srgbClr val="002060"/>
                </a:solidFill>
                <a:latin typeface="Arial"/>
                <a:cs typeface="Arial"/>
              </a:rPr>
              <a:t>est</a:t>
            </a:r>
            <a:r>
              <a:rPr lang="en-US" sz="2533" kern="0" dirty="0">
                <a:solidFill>
                  <a:srgbClr val="002060"/>
                </a:solidFill>
                <a:latin typeface="Arial"/>
                <a:cs typeface="Arial"/>
              </a:rPr>
              <a:t> </a:t>
            </a:r>
            <a:r>
              <a:rPr lang="en-US" sz="2533" kern="0" dirty="0" err="1">
                <a:solidFill>
                  <a:srgbClr val="002060"/>
                </a:solidFill>
                <a:latin typeface="Arial"/>
                <a:cs typeface="Arial"/>
              </a:rPr>
              <a:t>consacré</a:t>
            </a:r>
            <a:r>
              <a:rPr lang="en-US" sz="2533" kern="0" dirty="0">
                <a:solidFill>
                  <a:srgbClr val="002060"/>
                </a:solidFill>
                <a:latin typeface="Arial"/>
                <a:cs typeface="Arial"/>
              </a:rPr>
              <a:t> </a:t>
            </a:r>
            <a:r>
              <a:rPr lang="en-US" sz="2533" b="1" kern="0" dirty="0">
                <a:solidFill>
                  <a:srgbClr val="002060"/>
                </a:solidFill>
                <a:latin typeface="Arial"/>
                <a:cs typeface="Arial"/>
              </a:rPr>
              <a:t>aux </a:t>
            </a:r>
            <a:r>
              <a:rPr lang="en-US" sz="2533" b="1" kern="0" dirty="0" err="1">
                <a:solidFill>
                  <a:srgbClr val="002060"/>
                </a:solidFill>
                <a:latin typeface="Arial"/>
                <a:cs typeface="Arial"/>
              </a:rPr>
              <a:t>informations</a:t>
            </a:r>
            <a:r>
              <a:rPr lang="en-US" sz="2533" b="1" kern="0" dirty="0">
                <a:solidFill>
                  <a:srgbClr val="002060"/>
                </a:solidFill>
                <a:latin typeface="Arial"/>
                <a:cs typeface="Arial"/>
              </a:rPr>
              <a:t> </a:t>
            </a:r>
            <a:r>
              <a:rPr lang="en-US" sz="2533" b="1" kern="0" dirty="0" err="1">
                <a:solidFill>
                  <a:srgbClr val="002060"/>
                </a:solidFill>
                <a:latin typeface="Arial"/>
                <a:cs typeface="Arial"/>
              </a:rPr>
              <a:t>climatiques</a:t>
            </a:r>
            <a:r>
              <a:rPr lang="en-US" sz="2533" b="1" kern="0" dirty="0">
                <a:solidFill>
                  <a:srgbClr val="002060"/>
                </a:solidFill>
                <a:latin typeface="Arial"/>
                <a:cs typeface="Arial"/>
              </a:rPr>
              <a:t> </a:t>
            </a:r>
            <a:r>
              <a:rPr lang="en-US" sz="2533" b="1" kern="0" dirty="0" err="1">
                <a:solidFill>
                  <a:srgbClr val="002060"/>
                </a:solidFill>
                <a:latin typeface="Arial"/>
                <a:cs typeface="Arial"/>
              </a:rPr>
              <a:t>régionales</a:t>
            </a:r>
            <a:endParaRPr lang="en-US" sz="2533" b="1" kern="0" dirty="0">
              <a:solidFill>
                <a:srgbClr val="002060"/>
              </a:solidFill>
              <a:latin typeface="Arial"/>
              <a:cs typeface="Arial"/>
            </a:endParaRPr>
          </a:p>
        </p:txBody>
      </p:sp>
      <p:pic>
        <p:nvPicPr>
          <p:cNvPr id="6" name="Picture 1"/>
          <p:cNvPicPr>
            <a:picLocks noChangeAspect="1"/>
          </p:cNvPicPr>
          <p:nvPr/>
        </p:nvPicPr>
        <p:blipFill>
          <a:blip r:embed="rId3"/>
          <a:stretch/>
        </p:blipFill>
        <p:spPr bwMode="auto">
          <a:xfrm>
            <a:off x="138339" y="2139347"/>
            <a:ext cx="7796568" cy="3906381"/>
          </a:xfrm>
          <a:prstGeom prst="rect">
            <a:avLst/>
          </a:prstGeom>
        </p:spPr>
      </p:pic>
      <p:sp>
        <p:nvSpPr>
          <p:cNvPr id="7" name="Rectangle 2"/>
          <p:cNvSpPr/>
          <p:nvPr/>
        </p:nvSpPr>
        <p:spPr bwMode="auto">
          <a:xfrm>
            <a:off x="251005" y="2139346"/>
            <a:ext cx="7531771" cy="3906381"/>
          </a:xfrm>
          <a:prstGeom prst="rect">
            <a:avLst/>
          </a:prstGeom>
          <a:noFill/>
          <a:ln>
            <a:solidFill>
              <a:schemeClr val="accent1">
                <a:lumMod val="75000"/>
              </a:schemeClr>
            </a:solidFill>
          </a:ln>
          <a:effectLst>
            <a:outerShdw blurRad="40000" dist="23000" dir="5400000" sx="200000" sy="2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grpSp>
        <p:nvGrpSpPr>
          <p:cNvPr id="8" name="Group 19"/>
          <p:cNvGrpSpPr/>
          <p:nvPr/>
        </p:nvGrpSpPr>
        <p:grpSpPr bwMode="auto">
          <a:xfrm>
            <a:off x="6713074" y="5097459"/>
            <a:ext cx="1579617" cy="1612679"/>
            <a:chOff x="4211955" y="3273227"/>
            <a:chExt cx="1589780" cy="1623055"/>
          </a:xfrm>
        </p:grpSpPr>
        <p:sp>
          <p:nvSpPr>
            <p:cNvPr id="9" name="Oval 6"/>
            <p:cNvSpPr/>
            <p:nvPr/>
          </p:nvSpPr>
          <p:spPr bwMode="auto">
            <a:xfrm>
              <a:off x="4593198" y="3679118"/>
              <a:ext cx="811272" cy="811272"/>
            </a:xfrm>
            <a:prstGeom prst="ellipse">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10" name="Oval 8"/>
            <p:cNvSpPr/>
            <p:nvPr/>
          </p:nvSpPr>
          <p:spPr bwMode="auto">
            <a:xfrm>
              <a:off x="4413871" y="3499791"/>
              <a:ext cx="1169927" cy="1169927"/>
            </a:xfrm>
            <a:prstGeom prst="ellipse">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11" name="Oval 9"/>
            <p:cNvSpPr/>
            <p:nvPr/>
          </p:nvSpPr>
          <p:spPr bwMode="auto">
            <a:xfrm>
              <a:off x="4922634" y="4015109"/>
              <a:ext cx="156411" cy="156091"/>
            </a:xfrm>
            <a:prstGeom prst="ellipse">
              <a:avLst/>
            </a:prstGeom>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09495">
                <a:defRPr/>
              </a:pPr>
              <a:endParaRPr lang="fr-FR" sz="2400" kern="0">
                <a:solidFill>
                  <a:srgbClr val="464749"/>
                </a:solidFill>
                <a:latin typeface="Arial"/>
                <a:cs typeface="Arial"/>
              </a:endParaRPr>
            </a:p>
          </p:txBody>
        </p:sp>
        <p:cxnSp>
          <p:nvCxnSpPr>
            <p:cNvPr id="12" name="Straight Connector 11"/>
            <p:cNvCxnSpPr>
              <a:cxnSpLocks/>
            </p:cNvCxnSpPr>
            <p:nvPr/>
          </p:nvCxnSpPr>
          <p:spPr bwMode="auto">
            <a:xfrm>
              <a:off x="4998834" y="3273227"/>
              <a:ext cx="0" cy="570003"/>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5"/>
            <p:cNvCxnSpPr>
              <a:cxnSpLocks/>
            </p:cNvCxnSpPr>
            <p:nvPr/>
          </p:nvCxnSpPr>
          <p:spPr bwMode="auto">
            <a:xfrm>
              <a:off x="5014303" y="4326279"/>
              <a:ext cx="0" cy="570003"/>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6"/>
            <p:cNvCxnSpPr>
              <a:cxnSpLocks/>
            </p:cNvCxnSpPr>
            <p:nvPr/>
          </p:nvCxnSpPr>
          <p:spPr bwMode="auto">
            <a:xfrm flipH="1">
              <a:off x="5253438" y="4099650"/>
              <a:ext cx="54829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8"/>
            <p:cNvCxnSpPr>
              <a:cxnSpLocks/>
            </p:cNvCxnSpPr>
            <p:nvPr/>
          </p:nvCxnSpPr>
          <p:spPr bwMode="auto">
            <a:xfrm flipH="1">
              <a:off x="4211955" y="4110088"/>
              <a:ext cx="548297" cy="0"/>
            </a:xfrm>
            <a:prstGeom prst="line">
              <a:avLst/>
            </a:prstGeom>
          </p:spPr>
          <p:style>
            <a:lnRef idx="3">
              <a:schemeClr val="accent3"/>
            </a:lnRef>
            <a:fillRef idx="0">
              <a:schemeClr val="accent3"/>
            </a:fillRef>
            <a:effectRef idx="2">
              <a:schemeClr val="accent3"/>
            </a:effectRef>
            <a:fontRef idx="minor">
              <a:schemeClr val="tx1"/>
            </a:fontRef>
          </p:style>
        </p:cxnSp>
      </p:grpSp>
      <p:sp>
        <p:nvSpPr>
          <p:cNvPr id="16" name="Isosceles Triangle 23"/>
          <p:cNvSpPr/>
          <p:nvPr/>
        </p:nvSpPr>
        <p:spPr bwMode="auto">
          <a:xfrm rot="5400000">
            <a:off x="8305210" y="2209362"/>
            <a:ext cx="213201" cy="238239"/>
          </a:xfrm>
          <a:prstGeom prst="triangle">
            <a:avLst>
              <a:gd name="adj" fmla="val 5000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
        <p:nvSpPr>
          <p:cNvPr id="17" name="Isosceles Triangle 24"/>
          <p:cNvSpPr/>
          <p:nvPr/>
        </p:nvSpPr>
        <p:spPr bwMode="auto">
          <a:xfrm rot="5400000">
            <a:off x="8342057" y="4119989"/>
            <a:ext cx="213201" cy="238239"/>
          </a:xfrm>
          <a:prstGeom prst="triangle">
            <a:avLst>
              <a:gd name="adj" fmla="val 5000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fr-FR" sz="2400" kern="0">
              <a:solidFill>
                <a:srgbClr val="FFFFFF"/>
              </a:solidFill>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119" y="2352485"/>
            <a:ext cx="11060471" cy="4505515"/>
          </a:xfrm>
          <a:prstGeom prst="rect">
            <a:avLst/>
          </a:prstGeom>
        </p:spPr>
      </p:pic>
      <p:sp>
        <p:nvSpPr>
          <p:cNvPr id="10" name="ZoneTexte 9"/>
          <p:cNvSpPr txBox="1"/>
          <p:nvPr/>
        </p:nvSpPr>
        <p:spPr>
          <a:xfrm>
            <a:off x="142240" y="1420172"/>
            <a:ext cx="12192000" cy="1261884"/>
          </a:xfrm>
          <a:prstGeom prst="rect">
            <a:avLst/>
          </a:prstGeom>
          <a:noFill/>
        </p:spPr>
        <p:txBody>
          <a:bodyPr wrap="square" rtlCol="0">
            <a:spAutoFit/>
          </a:bodyPr>
          <a:lstStyle/>
          <a:p>
            <a:pPr defTabSz="609495"/>
            <a:r>
              <a:rPr lang="fr-FR" sz="2000" dirty="0">
                <a:solidFill>
                  <a:srgbClr val="464749"/>
                </a:solidFill>
                <a:latin typeface="Arial" panose="020B0604020202020204"/>
              </a:rPr>
              <a:t>Les canicules sont devenus plus fréquentes et plus intenses depuis 1950. </a:t>
            </a:r>
          </a:p>
          <a:p>
            <a:pPr defTabSz="609495"/>
            <a:r>
              <a:rPr lang="fr-FR" sz="2000" dirty="0">
                <a:solidFill>
                  <a:srgbClr val="464749"/>
                </a:solidFill>
                <a:latin typeface="Arial" panose="020B0604020202020204"/>
              </a:rPr>
              <a:t>Le changement climatique d’origine anthropique en est le driver principal (</a:t>
            </a:r>
            <a:r>
              <a:rPr lang="fr-FR" sz="2000" i="1" dirty="0">
                <a:solidFill>
                  <a:srgbClr val="464749"/>
                </a:solidFill>
                <a:latin typeface="Arial" panose="020B0604020202020204"/>
              </a:rPr>
              <a:t>confiance: haute</a:t>
            </a:r>
            <a:r>
              <a:rPr lang="fr-FR" sz="2000" dirty="0">
                <a:solidFill>
                  <a:srgbClr val="464749"/>
                </a:solidFill>
                <a:latin typeface="Arial" panose="020B0604020202020204"/>
              </a:rPr>
              <a:t>)</a:t>
            </a:r>
          </a:p>
          <a:p>
            <a:pPr marL="285744" indent="-285744" defTabSz="609495">
              <a:buFont typeface="Arial" panose="020B0604020202020204" pitchFamily="34" charset="0"/>
              <a:buChar char="•"/>
            </a:pPr>
            <a:endParaRPr lang="fr-FR" dirty="0">
              <a:solidFill>
                <a:srgbClr val="464749"/>
              </a:solidFill>
              <a:latin typeface="Arial" panose="020B0604020202020204"/>
            </a:endParaRPr>
          </a:p>
          <a:p>
            <a:pPr marL="285744" indent="-285744" defTabSz="609495">
              <a:buFont typeface="Arial" panose="020B0604020202020204" pitchFamily="34" charset="0"/>
              <a:buChar char="•"/>
            </a:pPr>
            <a:endParaRPr lang="fr-FR" dirty="0">
              <a:solidFill>
                <a:srgbClr val="464749"/>
              </a:solidFill>
              <a:latin typeface="Arial" panose="020B0604020202020204"/>
            </a:endParaRPr>
          </a:p>
        </p:txBody>
      </p:sp>
      <p:sp>
        <p:nvSpPr>
          <p:cNvPr id="6" name="Subtitle 1">
            <a:extLst>
              <a:ext uri="{FF2B5EF4-FFF2-40B4-BE49-F238E27FC236}">
                <a16:creationId xmlns:a16="http://schemas.microsoft.com/office/drawing/2014/main" id="{AC5C5DA9-18E3-BE41-B4F4-D9DD82384931}"/>
              </a:ext>
            </a:extLst>
          </p:cNvPr>
          <p:cNvSpPr txBox="1">
            <a:spLocks/>
          </p:cNvSpPr>
          <p:nvPr/>
        </p:nvSpPr>
        <p:spPr>
          <a:xfrm>
            <a:off x="3976188" y="6584990"/>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defTabSz="342830">
              <a:lnSpc>
                <a:spcPts val="1800"/>
              </a:lnSpc>
            </a:pPr>
            <a:r>
              <a:rPr lang="fr-FR" sz="1333" b="1" dirty="0">
                <a:solidFill>
                  <a:srgbClr val="FFFFFF">
                    <a:lumMod val="75000"/>
                  </a:srgbClr>
                </a:solidFill>
                <a:latin typeface="Arial" panose="020B0604020202020204" pitchFamily="34" charset="0"/>
                <a:cs typeface="Arial" panose="020B0604020202020204" pitchFamily="34" charset="0"/>
              </a:rPr>
              <a:t>AR6 WGI SPM</a:t>
            </a:r>
            <a:endParaRPr lang="en-GB" sz="1333" b="1" dirty="0">
              <a:solidFill>
                <a:srgbClr val="FFFFFF">
                  <a:lumMod val="75000"/>
                </a:srgbClr>
              </a:solidFill>
            </a:endParaRPr>
          </a:p>
        </p:txBody>
      </p:sp>
      <p:sp>
        <p:nvSpPr>
          <p:cNvPr id="2" name="Titre 1"/>
          <p:cNvSpPr>
            <a:spLocks noGrp="1"/>
          </p:cNvSpPr>
          <p:nvPr>
            <p:ph type="ctrTitle"/>
          </p:nvPr>
        </p:nvSpPr>
        <p:spPr>
          <a:xfrm>
            <a:off x="71120" y="735727"/>
            <a:ext cx="12007843" cy="707084"/>
          </a:xfrm>
        </p:spPr>
        <p:txBody>
          <a:bodyPr/>
          <a:lstStyle/>
          <a:p>
            <a:r>
              <a:rPr lang="fr-FR" dirty="0"/>
              <a:t>Des événements extrêmes plus fréquents et plus intenses</a:t>
            </a:r>
          </a:p>
        </p:txBody>
      </p:sp>
    </p:spTree>
    <p:extLst>
      <p:ext uri="{BB962C8B-B14F-4D97-AF65-F5344CB8AC3E}">
        <p14:creationId xmlns:p14="http://schemas.microsoft.com/office/powerpoint/2010/main" val="63439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Picture 3">
            <a:extLst>
              <a:ext uri="{FF2B5EF4-FFF2-40B4-BE49-F238E27FC236}">
                <a16:creationId xmlns:a16="http://schemas.microsoft.com/office/drawing/2014/main" id="{8356EEB4-0C9E-1847-A9B6-19DC365625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2637" y="571669"/>
            <a:ext cx="5759363" cy="5942867"/>
          </a:xfrm>
          <a:prstGeom prst="rect">
            <a:avLst/>
          </a:prstGeom>
        </p:spPr>
      </p:pic>
      <p:sp>
        <p:nvSpPr>
          <p:cNvPr id="40" name="Rectangle 39">
            <a:extLst>
              <a:ext uri="{FF2B5EF4-FFF2-40B4-BE49-F238E27FC236}">
                <a16:creationId xmlns:a16="http://schemas.microsoft.com/office/drawing/2014/main" id="{456FCD83-7468-C546-8FB9-D8C3D44FE5E5}"/>
              </a:ext>
            </a:extLst>
          </p:cNvPr>
          <p:cNvSpPr/>
          <p:nvPr/>
        </p:nvSpPr>
        <p:spPr bwMode="auto">
          <a:xfrm>
            <a:off x="6112645" y="1386143"/>
            <a:ext cx="2191599" cy="418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DA582E03-9690-D841-B27B-E3ACEC002A36}"/>
              </a:ext>
            </a:extLst>
          </p:cNvPr>
          <p:cNvSpPr txBox="1"/>
          <p:nvPr/>
        </p:nvSpPr>
        <p:spPr>
          <a:xfrm>
            <a:off x="396668" y="738507"/>
            <a:ext cx="6334880" cy="2308324"/>
          </a:xfrm>
          <a:prstGeom prst="rect">
            <a:avLst/>
          </a:prstGeom>
          <a:noFill/>
        </p:spPr>
        <p:txBody>
          <a:bodyPr wrap="squar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lumMod val="50000"/>
                  </a:prstClr>
                </a:solidFill>
                <a:effectLst/>
                <a:uLnTx/>
                <a:uFillTx/>
                <a:latin typeface="Helvetica" pitchFamily="2" charset="0"/>
                <a:ea typeface="+mn-ea"/>
                <a:cs typeface="+mn-cs"/>
              </a:rPr>
              <a:t>Le réchauffement climatique augmente les évènements extrêmes dans</a:t>
            </a:r>
            <a:r>
              <a:rPr kumimoji="0" lang="de-DE" sz="2400" b="0" i="0" u="none" strike="noStrike" kern="1200" cap="none" spc="0" normalizeH="0" baseline="0" noProof="0" dirty="0">
                <a:ln>
                  <a:noFill/>
                </a:ln>
                <a:solidFill>
                  <a:srgbClr val="FF0000"/>
                </a:solidFill>
                <a:effectLst/>
                <a:uLnTx/>
                <a:uFillTx/>
                <a:latin typeface="Helvetica" pitchFamily="2" charset="0"/>
                <a:ea typeface="+mn-ea"/>
                <a:cs typeface="+mn-cs"/>
              </a:rPr>
              <a:t> toutes les régions du monde</a:t>
            </a:r>
            <a:r>
              <a:rPr kumimoji="0" lang="de-DE" sz="2400" b="0" i="0" u="none" strike="noStrike" kern="1200" cap="none" spc="0" normalizeH="0" baseline="0" noProof="0" dirty="0">
                <a:ln>
                  <a:noFill/>
                </a:ln>
                <a:solidFill>
                  <a:prstClr val="black">
                    <a:lumMod val="50000"/>
                  </a:prstClr>
                </a:solidFill>
                <a:effectLst/>
                <a:uLnTx/>
                <a:uFillTx/>
                <a:latin typeface="Helvetica" pitchFamily="2" charset="0"/>
                <a:ea typeface="+mn-ea"/>
                <a:cs typeface="+mn-cs"/>
              </a:rPr>
              <a:t>. </a:t>
            </a:r>
          </a:p>
          <a:p>
            <a:pPr marL="0" marR="0" lvl="0" indent="0" algn="l" defTabSz="914498"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98"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Arial"/>
                <a:ea typeface="+mn-ea"/>
                <a:cs typeface="+mn-cs"/>
              </a:rPr>
              <a:t>L’Europe Centre-Ouest, </a:t>
            </a:r>
            <a:r>
              <a:rPr kumimoji="0" lang="fr-FR" sz="2400" b="0" i="0" u="none" strike="noStrike" kern="1200" cap="none" spc="0" normalizeH="0" baseline="0" noProof="0" dirty="0">
                <a:ln>
                  <a:noFill/>
                </a:ln>
                <a:solidFill>
                  <a:prstClr val="black"/>
                </a:solidFill>
                <a:effectLst/>
                <a:uLnTx/>
                <a:uFillTx/>
                <a:latin typeface="Arial"/>
                <a:ea typeface="+mn-ea"/>
                <a:cs typeface="+mn-cs"/>
              </a:rPr>
              <a:t>y inclus la Suisse, </a:t>
            </a:r>
            <a:r>
              <a:rPr kumimoji="0" lang="fr-FR" sz="2400" b="0" i="0" u="none" strike="noStrike" kern="1200" cap="none" spc="0" normalizeH="0" baseline="0" noProof="0" dirty="0">
                <a:ln>
                  <a:noFill/>
                </a:ln>
                <a:solidFill>
                  <a:srgbClr val="FF0000"/>
                </a:solidFill>
                <a:effectLst/>
                <a:uLnTx/>
                <a:uFillTx/>
                <a:latin typeface="Arial"/>
                <a:ea typeface="+mn-ea"/>
                <a:cs typeface="+mn-cs"/>
              </a:rPr>
              <a:t>est particulièrement touchée. </a:t>
            </a:r>
          </a:p>
        </p:txBody>
      </p:sp>
      <p:sp>
        <p:nvSpPr>
          <p:cNvPr id="9" name="Rectangle 8">
            <a:extLst>
              <a:ext uri="{FF2B5EF4-FFF2-40B4-BE49-F238E27FC236}">
                <a16:creationId xmlns:a16="http://schemas.microsoft.com/office/drawing/2014/main" id="{F49FABFA-15D0-054B-B5FA-A691C7135C4F}"/>
              </a:ext>
            </a:extLst>
          </p:cNvPr>
          <p:cNvSpPr/>
          <p:nvPr/>
        </p:nvSpPr>
        <p:spPr bwMode="auto">
          <a:xfrm>
            <a:off x="6856445" y="4005064"/>
            <a:ext cx="1159768"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A99480E-1E8C-6248-9DF7-5CB5C30F52D7}"/>
              </a:ext>
            </a:extLst>
          </p:cNvPr>
          <p:cNvSpPr/>
          <p:nvPr/>
        </p:nvSpPr>
        <p:spPr bwMode="auto">
          <a:xfrm>
            <a:off x="6856445" y="2084851"/>
            <a:ext cx="1159768"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A8DB8A7-7015-8441-AB5A-B3D3BCF5073E}"/>
              </a:ext>
            </a:extLst>
          </p:cNvPr>
          <p:cNvSpPr/>
          <p:nvPr/>
        </p:nvSpPr>
        <p:spPr bwMode="auto">
          <a:xfrm>
            <a:off x="6901126" y="1700808"/>
            <a:ext cx="1403119"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6E21B2C-ED26-C541-8BAC-F1933773E7B3}"/>
              </a:ext>
            </a:extLst>
          </p:cNvPr>
          <p:cNvSpPr/>
          <p:nvPr/>
        </p:nvSpPr>
        <p:spPr bwMode="auto">
          <a:xfrm>
            <a:off x="6901127" y="3717032"/>
            <a:ext cx="1403119"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6186F166-60B7-774C-97FE-B15449F20C42}"/>
              </a:ext>
            </a:extLst>
          </p:cNvPr>
          <p:cNvSpPr/>
          <p:nvPr/>
        </p:nvSpPr>
        <p:spPr bwMode="auto">
          <a:xfrm>
            <a:off x="6672065" y="1660800"/>
            <a:ext cx="1403119"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BE9FF7F-FC17-FD47-8987-F8C8178ED7E3}"/>
              </a:ext>
            </a:extLst>
          </p:cNvPr>
          <p:cNvSpPr/>
          <p:nvPr/>
        </p:nvSpPr>
        <p:spPr bwMode="auto">
          <a:xfrm>
            <a:off x="6902227" y="3380995"/>
            <a:ext cx="1403119"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F3CA1A-D23D-A548-9111-6A1F051A69FD}"/>
              </a:ext>
            </a:extLst>
          </p:cNvPr>
          <p:cNvSpPr/>
          <p:nvPr/>
        </p:nvSpPr>
        <p:spPr bwMode="auto">
          <a:xfrm>
            <a:off x="6688195" y="833152"/>
            <a:ext cx="1403119"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F9030F30-1EF9-194F-837B-CB25C1CBA90E}"/>
              </a:ext>
            </a:extLst>
          </p:cNvPr>
          <p:cNvSpPr/>
          <p:nvPr/>
        </p:nvSpPr>
        <p:spPr bwMode="auto">
          <a:xfrm>
            <a:off x="6556501" y="2778400"/>
            <a:ext cx="1403119"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8012795C-424F-FB41-B825-F4C684207CCD}"/>
              </a:ext>
            </a:extLst>
          </p:cNvPr>
          <p:cNvSpPr/>
          <p:nvPr/>
        </p:nvSpPr>
        <p:spPr bwMode="auto">
          <a:xfrm>
            <a:off x="6613095" y="4702915"/>
            <a:ext cx="1403119"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5C0EEB9D-4E7C-CF4E-B31C-3A9C764D091B}"/>
              </a:ext>
            </a:extLst>
          </p:cNvPr>
          <p:cNvSpPr/>
          <p:nvPr/>
        </p:nvSpPr>
        <p:spPr bwMode="auto">
          <a:xfrm>
            <a:off x="216549" y="4977107"/>
            <a:ext cx="871736" cy="3840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0B68DD05-94C9-CC46-A84B-28C212E0E802}"/>
              </a:ext>
            </a:extLst>
          </p:cNvPr>
          <p:cNvSpPr/>
          <p:nvPr/>
        </p:nvSpPr>
        <p:spPr bwMode="auto">
          <a:xfrm>
            <a:off x="1942600" y="5344936"/>
            <a:ext cx="504995" cy="67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E5FBA755-DFE1-0749-8193-753D36AECC93}"/>
              </a:ext>
            </a:extLst>
          </p:cNvPr>
          <p:cNvSpPr/>
          <p:nvPr/>
        </p:nvSpPr>
        <p:spPr bwMode="auto">
          <a:xfrm>
            <a:off x="1560699" y="5173428"/>
            <a:ext cx="504995"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01E84A0-6825-924A-9253-DAD6E07D7D13}"/>
              </a:ext>
            </a:extLst>
          </p:cNvPr>
          <p:cNvSpPr/>
          <p:nvPr/>
        </p:nvSpPr>
        <p:spPr bwMode="auto">
          <a:xfrm>
            <a:off x="7647323" y="626541"/>
            <a:ext cx="4789355" cy="275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Arial"/>
                <a:ea typeface="+mn-ea"/>
                <a:cs typeface="+mn-cs"/>
              </a:rPr>
              <a:t>jHot</a:t>
            </a: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A13398A7-58A2-EC47-8A7E-83787947472E}"/>
              </a:ext>
            </a:extLst>
          </p:cNvPr>
          <p:cNvSpPr/>
          <p:nvPr/>
        </p:nvSpPr>
        <p:spPr bwMode="auto">
          <a:xfrm>
            <a:off x="7600677" y="2611104"/>
            <a:ext cx="4789355" cy="2341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05378850-372C-2F43-987B-954F26055163}"/>
              </a:ext>
            </a:extLst>
          </p:cNvPr>
          <p:cNvSpPr/>
          <p:nvPr/>
        </p:nvSpPr>
        <p:spPr bwMode="auto">
          <a:xfrm flipV="1">
            <a:off x="7700857" y="4586832"/>
            <a:ext cx="4789355" cy="257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ZoneTexte 25">
            <a:extLst>
              <a:ext uri="{FF2B5EF4-FFF2-40B4-BE49-F238E27FC236}">
                <a16:creationId xmlns:a16="http://schemas.microsoft.com/office/drawing/2014/main" id="{D2CEAAFB-BBF1-564B-AC0E-988B800C5B63}"/>
              </a:ext>
            </a:extLst>
          </p:cNvPr>
          <p:cNvSpPr txBox="1"/>
          <p:nvPr/>
        </p:nvSpPr>
        <p:spPr>
          <a:xfrm>
            <a:off x="8873037" y="525413"/>
            <a:ext cx="1313180" cy="379656"/>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solidFill>
                <a:effectLst/>
                <a:uLnTx/>
                <a:uFillTx/>
                <a:latin typeface="Arial"/>
                <a:ea typeface="+mn-ea"/>
                <a:cs typeface="+mn-cs"/>
              </a:rPr>
              <a:t>Canicules</a:t>
            </a:r>
          </a:p>
        </p:txBody>
      </p:sp>
      <p:sp>
        <p:nvSpPr>
          <p:cNvPr id="29" name="Rectangle 28">
            <a:extLst>
              <a:ext uri="{FF2B5EF4-FFF2-40B4-BE49-F238E27FC236}">
                <a16:creationId xmlns:a16="http://schemas.microsoft.com/office/drawing/2014/main" id="{E617611C-07F3-EB49-87FB-59590EDC4300}"/>
              </a:ext>
            </a:extLst>
          </p:cNvPr>
          <p:cNvSpPr/>
          <p:nvPr/>
        </p:nvSpPr>
        <p:spPr bwMode="auto">
          <a:xfrm>
            <a:off x="1679509" y="5541235"/>
            <a:ext cx="504995"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82D23F29-6A52-7B43-93D2-87A2A6C85573}"/>
              </a:ext>
            </a:extLst>
          </p:cNvPr>
          <p:cNvSpPr/>
          <p:nvPr/>
        </p:nvSpPr>
        <p:spPr bwMode="auto">
          <a:xfrm>
            <a:off x="8282203" y="2469788"/>
            <a:ext cx="3183163" cy="365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90302923-81E1-C64C-9E29-23B914D52953}"/>
              </a:ext>
            </a:extLst>
          </p:cNvPr>
          <p:cNvSpPr/>
          <p:nvPr/>
        </p:nvSpPr>
        <p:spPr bwMode="auto">
          <a:xfrm>
            <a:off x="8282204" y="4553951"/>
            <a:ext cx="3426305" cy="28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3">
            <a:extLst>
              <a:ext uri="{FF2B5EF4-FFF2-40B4-BE49-F238E27FC236}">
                <a16:creationId xmlns:a16="http://schemas.microsoft.com/office/drawing/2014/main" id="{98F39B4D-D24A-BD4C-A0BE-7B51837BCF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493" y="4634802"/>
            <a:ext cx="2305751" cy="1541377"/>
          </a:xfrm>
          <a:prstGeom prst="rect">
            <a:avLst/>
          </a:prstGeom>
        </p:spPr>
      </p:pic>
      <p:sp>
        <p:nvSpPr>
          <p:cNvPr id="2" name="Rectangle 1">
            <a:extLst>
              <a:ext uri="{FF2B5EF4-FFF2-40B4-BE49-F238E27FC236}">
                <a16:creationId xmlns:a16="http://schemas.microsoft.com/office/drawing/2014/main" id="{8388F865-38EE-F540-8DB9-3F45D3B19A07}"/>
              </a:ext>
            </a:extLst>
          </p:cNvPr>
          <p:cNvSpPr/>
          <p:nvPr/>
        </p:nvSpPr>
        <p:spPr>
          <a:xfrm>
            <a:off x="922584" y="4341101"/>
            <a:ext cx="678512" cy="37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F33A75E6-7AE6-EE45-A8BF-D011F0CC5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00370" y="568517"/>
            <a:ext cx="771273" cy="480912"/>
          </a:xfrm>
          <a:prstGeom prst="rect">
            <a:avLst/>
          </a:prstGeom>
        </p:spPr>
      </p:pic>
      <p:pic>
        <p:nvPicPr>
          <p:cNvPr id="34" name="Picture 33">
            <a:extLst>
              <a:ext uri="{FF2B5EF4-FFF2-40B4-BE49-F238E27FC236}">
                <a16:creationId xmlns:a16="http://schemas.microsoft.com/office/drawing/2014/main" id="{FD632F74-1DFC-8F4B-81D8-2676DAA51B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315377" y="2748015"/>
            <a:ext cx="771273" cy="480912"/>
          </a:xfrm>
          <a:prstGeom prst="rect">
            <a:avLst/>
          </a:prstGeom>
        </p:spPr>
      </p:pic>
      <p:pic>
        <p:nvPicPr>
          <p:cNvPr id="35" name="Picture 34">
            <a:extLst>
              <a:ext uri="{FF2B5EF4-FFF2-40B4-BE49-F238E27FC236}">
                <a16:creationId xmlns:a16="http://schemas.microsoft.com/office/drawing/2014/main" id="{FD87AA05-4024-A042-B59C-48036F48AC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315375" y="4784705"/>
            <a:ext cx="771275" cy="480912"/>
          </a:xfrm>
          <a:prstGeom prst="rect">
            <a:avLst/>
          </a:prstGeom>
        </p:spPr>
      </p:pic>
      <p:sp>
        <p:nvSpPr>
          <p:cNvPr id="27" name="ZoneTexte 26">
            <a:extLst>
              <a:ext uri="{FF2B5EF4-FFF2-40B4-BE49-F238E27FC236}">
                <a16:creationId xmlns:a16="http://schemas.microsoft.com/office/drawing/2014/main" id="{5FD433F7-D531-F14A-8840-D8BFA3DC1C06}"/>
              </a:ext>
            </a:extLst>
          </p:cNvPr>
          <p:cNvSpPr txBox="1"/>
          <p:nvPr/>
        </p:nvSpPr>
        <p:spPr>
          <a:xfrm>
            <a:off x="8517429" y="2481181"/>
            <a:ext cx="2800767" cy="379656"/>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solidFill>
                <a:effectLst/>
                <a:uLnTx/>
                <a:uFillTx/>
                <a:latin typeface="Arial"/>
                <a:ea typeface="+mn-ea"/>
                <a:cs typeface="+mn-cs"/>
              </a:rPr>
              <a:t>Précipitations intenses</a:t>
            </a:r>
          </a:p>
        </p:txBody>
      </p:sp>
      <p:sp>
        <p:nvSpPr>
          <p:cNvPr id="36" name="Rectangle 35">
            <a:extLst>
              <a:ext uri="{FF2B5EF4-FFF2-40B4-BE49-F238E27FC236}">
                <a16:creationId xmlns:a16="http://schemas.microsoft.com/office/drawing/2014/main" id="{3D02EAC0-48A7-5445-BA6F-BDB71026DEBB}"/>
              </a:ext>
            </a:extLst>
          </p:cNvPr>
          <p:cNvSpPr/>
          <p:nvPr/>
        </p:nvSpPr>
        <p:spPr bwMode="auto">
          <a:xfrm>
            <a:off x="6965031" y="5306797"/>
            <a:ext cx="1403119" cy="1091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45D774A-2E68-4D45-99CC-79454746A4B5}"/>
              </a:ext>
            </a:extLst>
          </p:cNvPr>
          <p:cNvSpPr/>
          <p:nvPr/>
        </p:nvSpPr>
        <p:spPr bwMode="auto">
          <a:xfrm>
            <a:off x="2671221" y="4616607"/>
            <a:ext cx="678512" cy="37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F3A5028-076B-064E-BDC8-569454F695EE}"/>
              </a:ext>
            </a:extLst>
          </p:cNvPr>
          <p:cNvSpPr/>
          <p:nvPr/>
        </p:nvSpPr>
        <p:spPr bwMode="auto">
          <a:xfrm>
            <a:off x="2386293" y="4949648"/>
            <a:ext cx="678512" cy="37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2469B390-4903-BE44-A4D1-FBEEAA8BB92C}"/>
              </a:ext>
            </a:extLst>
          </p:cNvPr>
          <p:cNvSpPr/>
          <p:nvPr/>
        </p:nvSpPr>
        <p:spPr>
          <a:xfrm>
            <a:off x="9510273" y="2372884"/>
            <a:ext cx="1122219" cy="13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6BAA527F-E507-3846-AF90-EAAFD601B3F3}"/>
              </a:ext>
            </a:extLst>
          </p:cNvPr>
          <p:cNvSpPr/>
          <p:nvPr/>
        </p:nvSpPr>
        <p:spPr bwMode="auto">
          <a:xfrm>
            <a:off x="9436252" y="4335128"/>
            <a:ext cx="1122219" cy="13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6142DA8-0DC2-124B-AEB5-08BC534D412A}"/>
              </a:ext>
            </a:extLst>
          </p:cNvPr>
          <p:cNvSpPr/>
          <p:nvPr/>
        </p:nvSpPr>
        <p:spPr bwMode="auto">
          <a:xfrm>
            <a:off x="9398389" y="6303506"/>
            <a:ext cx="1234103" cy="16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ZoneTexte 27">
            <a:extLst>
              <a:ext uri="{FF2B5EF4-FFF2-40B4-BE49-F238E27FC236}">
                <a16:creationId xmlns:a16="http://schemas.microsoft.com/office/drawing/2014/main" id="{6F5CFD04-5BB9-EC4A-8757-A2D35BC85072}"/>
              </a:ext>
            </a:extLst>
          </p:cNvPr>
          <p:cNvSpPr txBox="1"/>
          <p:nvPr/>
        </p:nvSpPr>
        <p:spPr>
          <a:xfrm>
            <a:off x="9114347" y="4495745"/>
            <a:ext cx="1648208" cy="379656"/>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solidFill>
                <a:effectLst/>
                <a:uLnTx/>
                <a:uFillTx/>
                <a:latin typeface="Arial"/>
                <a:ea typeface="+mn-ea"/>
                <a:cs typeface="+mn-cs"/>
              </a:rPr>
              <a:t>Sécheresses</a:t>
            </a:r>
          </a:p>
        </p:txBody>
      </p:sp>
      <p:sp>
        <p:nvSpPr>
          <p:cNvPr id="42" name="TextBox 41">
            <a:extLst>
              <a:ext uri="{FF2B5EF4-FFF2-40B4-BE49-F238E27FC236}">
                <a16:creationId xmlns:a16="http://schemas.microsoft.com/office/drawing/2014/main" id="{0E5EAF34-ADE9-AB47-92B2-6D56D6E18C65}"/>
              </a:ext>
            </a:extLst>
          </p:cNvPr>
          <p:cNvSpPr txBox="1"/>
          <p:nvPr/>
        </p:nvSpPr>
        <p:spPr>
          <a:xfrm>
            <a:off x="782013" y="-61867"/>
            <a:ext cx="11395695" cy="502766"/>
          </a:xfrm>
          <a:prstGeom prst="rect">
            <a:avLst/>
          </a:prstGeom>
          <a:noFill/>
        </p:spPr>
        <p:txBody>
          <a:bodyPr wrap="square" rtlCol="0">
            <a:spAutoFit/>
          </a:bodyPr>
          <a:lstStyle/>
          <a:p>
            <a:pPr marL="0" marR="0" lvl="0" indent="0" algn="r" defTabSz="914498" rtl="0" eaLnBrk="1" fontAlgn="auto" latinLnBrk="0" hangingPunct="1">
              <a:lnSpc>
                <a:spcPct val="100000"/>
              </a:lnSpc>
              <a:spcBef>
                <a:spcPts val="0"/>
              </a:spcBef>
              <a:spcAft>
                <a:spcPts val="0"/>
              </a:spcAft>
              <a:buClrTx/>
              <a:buSzTx/>
              <a:buFontTx/>
              <a:buNone/>
              <a:tabLst/>
              <a:defRPr/>
            </a:pPr>
            <a:r>
              <a:rPr kumimoji="0" lang="fr-CH" sz="2667" b="1" i="0" u="none" strike="noStrike" kern="1200" cap="none" spc="0" normalizeH="0" baseline="0" noProof="0" dirty="0">
                <a:ln>
                  <a:noFill/>
                </a:ln>
                <a:solidFill>
                  <a:prstClr val="white">
                    <a:lumMod val="95000"/>
                  </a:prstClr>
                </a:solidFill>
                <a:effectLst/>
                <a:uLnTx/>
                <a:uFillTx/>
                <a:latin typeface="Arial"/>
                <a:ea typeface="+mn-ea"/>
                <a:cs typeface="+mn-cs"/>
              </a:rPr>
              <a:t>Evènements extrêmes: déjà observés </a:t>
            </a:r>
            <a:endParaRPr kumimoji="0" lang="en-CH" sz="2667" b="1" i="0" u="none" strike="noStrike" kern="1200" cap="none" spc="0" normalizeH="0" baseline="0" noProof="0" dirty="0">
              <a:ln>
                <a:noFill/>
              </a:ln>
              <a:solidFill>
                <a:prstClr val="white">
                  <a:lumMod val="95000"/>
                </a:prstClr>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62873E4-F675-9C42-B2E8-091F5DE74E20}"/>
              </a:ext>
            </a:extLst>
          </p:cNvPr>
          <p:cNvGrpSpPr/>
          <p:nvPr/>
        </p:nvGrpSpPr>
        <p:grpSpPr>
          <a:xfrm>
            <a:off x="9739940" y="1133508"/>
            <a:ext cx="261043" cy="4208337"/>
            <a:chOff x="7304955" y="850130"/>
            <a:chExt cx="195782" cy="3156253"/>
          </a:xfrm>
        </p:grpSpPr>
        <p:sp>
          <p:nvSpPr>
            <p:cNvPr id="4" name="Hexagon 3">
              <a:extLst>
                <a:ext uri="{FF2B5EF4-FFF2-40B4-BE49-F238E27FC236}">
                  <a16:creationId xmlns:a16="http://schemas.microsoft.com/office/drawing/2014/main" id="{A7E9FF44-6652-5643-8E7F-4234C9CCFC3E}"/>
                </a:ext>
              </a:extLst>
            </p:cNvPr>
            <p:cNvSpPr/>
            <p:nvPr/>
          </p:nvSpPr>
          <p:spPr>
            <a:xfrm rot="16200000">
              <a:off x="7303755" y="856312"/>
              <a:ext cx="203164" cy="190800"/>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Hexagon 42">
              <a:extLst>
                <a:ext uri="{FF2B5EF4-FFF2-40B4-BE49-F238E27FC236}">
                  <a16:creationId xmlns:a16="http://schemas.microsoft.com/office/drawing/2014/main" id="{94F9511B-4360-8544-9E98-A1F657510E94}"/>
                </a:ext>
              </a:extLst>
            </p:cNvPr>
            <p:cNvSpPr/>
            <p:nvPr/>
          </p:nvSpPr>
          <p:spPr bwMode="auto">
            <a:xfrm rot="16200000">
              <a:off x="7299534" y="2329948"/>
              <a:ext cx="203164" cy="190800"/>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Hexagon 43">
              <a:extLst>
                <a:ext uri="{FF2B5EF4-FFF2-40B4-BE49-F238E27FC236}">
                  <a16:creationId xmlns:a16="http://schemas.microsoft.com/office/drawing/2014/main" id="{FB4B324A-B15C-A741-9F20-185B38F7BC8A}"/>
                </a:ext>
              </a:extLst>
            </p:cNvPr>
            <p:cNvSpPr/>
            <p:nvPr/>
          </p:nvSpPr>
          <p:spPr bwMode="auto">
            <a:xfrm rot="16200000">
              <a:off x="7298773" y="3809401"/>
              <a:ext cx="203164" cy="190800"/>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8"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a:extLst>
              <a:ext uri="{FF2B5EF4-FFF2-40B4-BE49-F238E27FC236}">
                <a16:creationId xmlns:a16="http://schemas.microsoft.com/office/drawing/2014/main" id="{41690D9C-3503-E048-867F-35B0B187AA4A}"/>
              </a:ext>
            </a:extLst>
          </p:cNvPr>
          <p:cNvSpPr txBox="1"/>
          <p:nvPr/>
        </p:nvSpPr>
        <p:spPr>
          <a:xfrm>
            <a:off x="7700858" y="6447294"/>
            <a:ext cx="2462597" cy="297454"/>
          </a:xfrm>
          <a:prstGeom prst="rect">
            <a:avLst/>
          </a:prstGeom>
          <a:noFill/>
        </p:spPr>
        <p:txBody>
          <a:bodyPr wrap="none" rtlCol="0">
            <a:spAutoFit/>
          </a:bodyPr>
          <a:lstStyle/>
          <a:p>
            <a:pPr marL="0" marR="0" lvl="0" indent="0" algn="l" defTabSz="914498" rtl="0" eaLnBrk="1" fontAlgn="auto" latinLnBrk="0" hangingPunct="1">
              <a:lnSpc>
                <a:spcPct val="100000"/>
              </a:lnSpc>
              <a:spcBef>
                <a:spcPts val="0"/>
              </a:spcBef>
              <a:spcAft>
                <a:spcPts val="0"/>
              </a:spcAft>
              <a:buClrTx/>
              <a:buSzTx/>
              <a:buFontTx/>
              <a:buNone/>
              <a:tabLst/>
              <a:defRPr/>
            </a:pPr>
            <a:r>
              <a:rPr kumimoji="0" lang="en-CH" sz="1333" b="0" i="1" u="none" strike="noStrike" kern="1200" cap="none" spc="0" normalizeH="0" baseline="0" noProof="0" dirty="0">
                <a:ln>
                  <a:noFill/>
                </a:ln>
                <a:solidFill>
                  <a:prstClr val="black"/>
                </a:solidFill>
                <a:effectLst/>
                <a:uLnTx/>
                <a:uFillTx/>
                <a:latin typeface="Arial"/>
                <a:ea typeface="+mn-ea"/>
                <a:cs typeface="+mn-cs"/>
              </a:rPr>
              <a:t>(IPCC AR6 WG1, Fig. SPM.3)</a:t>
            </a:r>
          </a:p>
        </p:txBody>
      </p:sp>
    </p:spTree>
    <p:extLst>
      <p:ext uri="{BB962C8B-B14F-4D97-AF65-F5344CB8AC3E}">
        <p14:creationId xmlns:p14="http://schemas.microsoft.com/office/powerpoint/2010/main" val="246585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BE9D9A4-7EA3-3202-4AA0-D9F4E13CD38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218B5E-E03B-41A4-5056-A8B6D0C54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471" y="88653"/>
            <a:ext cx="5526535" cy="1095304"/>
          </a:xfrm>
          <a:prstGeom prst="rect">
            <a:avLst/>
          </a:prstGeom>
        </p:spPr>
      </p:pic>
      <p:sp>
        <p:nvSpPr>
          <p:cNvPr id="7" name="TextBox 6">
            <a:extLst>
              <a:ext uri="{FF2B5EF4-FFF2-40B4-BE49-F238E27FC236}">
                <a16:creationId xmlns:a16="http://schemas.microsoft.com/office/drawing/2014/main" id="{3B1507A3-B018-A8C9-48D2-33BFCC1EB0B2}"/>
              </a:ext>
            </a:extLst>
          </p:cNvPr>
          <p:cNvSpPr txBox="1"/>
          <p:nvPr/>
        </p:nvSpPr>
        <p:spPr>
          <a:xfrm>
            <a:off x="176471" y="5218516"/>
            <a:ext cx="609790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https://www.worldweatherattribution.org/reporting-extreme-weather-and-climate-change-a-guide-for-journalists/</a:t>
            </a:r>
            <a:r>
              <a:rPr kumimoji="0" lang="fr-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pic>
        <p:nvPicPr>
          <p:cNvPr id="9" name="Picture 8">
            <a:extLst>
              <a:ext uri="{FF2B5EF4-FFF2-40B4-BE49-F238E27FC236}">
                <a16:creationId xmlns:a16="http://schemas.microsoft.com/office/drawing/2014/main" id="{9001D873-309A-7B3F-3353-1E044A36CC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814" y="1544918"/>
            <a:ext cx="6097904" cy="3056899"/>
          </a:xfrm>
          <a:prstGeom prst="rect">
            <a:avLst/>
          </a:prstGeom>
        </p:spPr>
      </p:pic>
      <p:pic>
        <p:nvPicPr>
          <p:cNvPr id="16" name="Picture 15">
            <a:extLst>
              <a:ext uri="{FF2B5EF4-FFF2-40B4-BE49-F238E27FC236}">
                <a16:creationId xmlns:a16="http://schemas.microsoft.com/office/drawing/2014/main" id="{80680600-2C89-96CB-AC4B-64B6C376E755}"/>
              </a:ext>
            </a:extLst>
          </p:cNvPr>
          <p:cNvPicPr>
            <a:picLocks noChangeAspect="1"/>
          </p:cNvPicPr>
          <p:nvPr/>
        </p:nvPicPr>
        <p:blipFill>
          <a:blip r:embed="rId6"/>
          <a:stretch>
            <a:fillRect/>
          </a:stretch>
        </p:blipFill>
        <p:spPr>
          <a:xfrm>
            <a:off x="6827637" y="411480"/>
            <a:ext cx="4034790" cy="1452524"/>
          </a:xfrm>
          <a:prstGeom prst="rect">
            <a:avLst/>
          </a:prstGeom>
        </p:spPr>
      </p:pic>
      <p:pic>
        <p:nvPicPr>
          <p:cNvPr id="17" name="Picture 16">
            <a:extLst>
              <a:ext uri="{FF2B5EF4-FFF2-40B4-BE49-F238E27FC236}">
                <a16:creationId xmlns:a16="http://schemas.microsoft.com/office/drawing/2014/main" id="{0E4EE571-56DE-4A23-3979-48C51445C1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27637" y="1994931"/>
            <a:ext cx="4346976" cy="1925560"/>
          </a:xfrm>
          <a:prstGeom prst="rect">
            <a:avLst/>
          </a:prstGeom>
        </p:spPr>
      </p:pic>
      <p:pic>
        <p:nvPicPr>
          <p:cNvPr id="18" name="Picture 17">
            <a:extLst>
              <a:ext uri="{FF2B5EF4-FFF2-40B4-BE49-F238E27FC236}">
                <a16:creationId xmlns:a16="http://schemas.microsoft.com/office/drawing/2014/main" id="{C9121197-FA42-7205-0D4B-04EFA12CDE6C}"/>
              </a:ext>
            </a:extLst>
          </p:cNvPr>
          <p:cNvPicPr>
            <a:picLocks noChangeAspect="1"/>
          </p:cNvPicPr>
          <p:nvPr/>
        </p:nvPicPr>
        <p:blipFill>
          <a:blip r:embed="rId8"/>
          <a:stretch>
            <a:fillRect/>
          </a:stretch>
        </p:blipFill>
        <p:spPr>
          <a:xfrm>
            <a:off x="6839066" y="4051418"/>
            <a:ext cx="4500861" cy="2395102"/>
          </a:xfrm>
          <a:prstGeom prst="rect">
            <a:avLst/>
          </a:prstGeom>
        </p:spPr>
      </p:pic>
    </p:spTree>
    <p:extLst>
      <p:ext uri="{BB962C8B-B14F-4D97-AF65-F5344CB8AC3E}">
        <p14:creationId xmlns:p14="http://schemas.microsoft.com/office/powerpoint/2010/main" val="2890620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F135-B372-89F6-4F49-02399559F9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304CC2-E15B-4609-72CB-59123646E370}"/>
              </a:ext>
            </a:extLst>
          </p:cNvPr>
          <p:cNvSpPr>
            <a:spLocks noGrp="1"/>
          </p:cNvSpPr>
          <p:nvPr>
            <p:ph type="ctrTitle"/>
          </p:nvPr>
        </p:nvSpPr>
        <p:spPr>
          <a:xfrm>
            <a:off x="-1379262" y="889136"/>
            <a:ext cx="11872225" cy="456997"/>
          </a:xfrm>
        </p:spPr>
        <p:txBody>
          <a:bodyPr/>
          <a:lstStyle/>
          <a:p>
            <a:pPr algn="ctr">
              <a:lnSpc>
                <a:spcPct val="100000"/>
              </a:lnSpc>
            </a:pPr>
            <a:r>
              <a:rPr lang="fr-FR" sz="2667" dirty="0"/>
              <a:t>Elévation du niveau de la mer</a:t>
            </a:r>
            <a:endParaRPr lang="en-US" sz="1867" b="0" i="1" dirty="0"/>
          </a:p>
        </p:txBody>
      </p:sp>
      <p:sp>
        <p:nvSpPr>
          <p:cNvPr id="6" name="Subtitle 1">
            <a:extLst>
              <a:ext uri="{FF2B5EF4-FFF2-40B4-BE49-F238E27FC236}">
                <a16:creationId xmlns:a16="http://schemas.microsoft.com/office/drawing/2014/main" id="{2FA690F4-D440-765F-B108-71B82F7FBD7E}"/>
              </a:ext>
            </a:extLst>
          </p:cNvPr>
          <p:cNvSpPr txBox="1">
            <a:spLocks/>
          </p:cNvSpPr>
          <p:nvPr/>
        </p:nvSpPr>
        <p:spPr>
          <a:xfrm>
            <a:off x="-11111697" y="6584135"/>
            <a:ext cx="12192000" cy="342900"/>
          </a:xfrm>
          <a:prstGeom prst="rect">
            <a:avLst/>
          </a:prstGeom>
          <a:noFill/>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marL="0" marR="0" lvl="0" indent="0" algn="r" defTabSz="342830" rtl="0" eaLnBrk="1" fontAlgn="auto" latinLnBrk="0" hangingPunct="1">
              <a:lnSpc>
                <a:spcPts val="1800"/>
              </a:lnSpc>
              <a:spcBef>
                <a:spcPct val="20000"/>
              </a:spcBef>
              <a:spcAft>
                <a:spcPts val="0"/>
              </a:spcAft>
              <a:buClrTx/>
              <a:buSzTx/>
              <a:buFont typeface="Arial"/>
              <a:buNone/>
              <a:tabLst/>
              <a:defRPr/>
            </a:pPr>
            <a:r>
              <a:rPr kumimoji="0" lang="en-GB" sz="1333" b="1" i="0" u="none" strike="noStrike" kern="1200" cap="none" spc="0" normalizeH="0" baseline="0" noProof="0" dirty="0">
                <a:ln>
                  <a:noFill/>
                </a:ln>
                <a:solidFill>
                  <a:srgbClr val="FFFFFF">
                    <a:lumMod val="75000"/>
                  </a:srgbClr>
                </a:solidFill>
                <a:effectLst/>
                <a:uLnTx/>
                <a:uFillTx/>
                <a:latin typeface="Calibri" charset="0"/>
                <a:ea typeface="+mn-ea"/>
                <a:cs typeface="+mn-cs"/>
              </a:rPr>
              <a:t>AR6 WG1 SPM        </a:t>
            </a:r>
          </a:p>
        </p:txBody>
      </p:sp>
      <p:pic>
        <p:nvPicPr>
          <p:cNvPr id="9" name="Image 8">
            <a:extLst>
              <a:ext uri="{FF2B5EF4-FFF2-40B4-BE49-F238E27FC236}">
                <a16:creationId xmlns:a16="http://schemas.microsoft.com/office/drawing/2014/main" id="{3E3BFB5D-66DA-7D14-54C6-BBCA2E587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106455" y="4351223"/>
            <a:ext cx="7079676" cy="2555492"/>
          </a:xfrm>
          <a:prstGeom prst="rect">
            <a:avLst/>
          </a:prstGeom>
        </p:spPr>
      </p:pic>
      <p:pic>
        <p:nvPicPr>
          <p:cNvPr id="10" name="Image 9">
            <a:extLst>
              <a:ext uri="{FF2B5EF4-FFF2-40B4-BE49-F238E27FC236}">
                <a16:creationId xmlns:a16="http://schemas.microsoft.com/office/drawing/2014/main" id="{DD4BB56D-2036-CB41-3A14-1B4D814053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9390160" y="-6786880"/>
            <a:ext cx="2788157" cy="13952527"/>
          </a:xfrm>
          <a:prstGeom prst="rect">
            <a:avLst/>
          </a:prstGeom>
        </p:spPr>
      </p:pic>
      <p:sp>
        <p:nvSpPr>
          <p:cNvPr id="13" name="ZoneTexte 12">
            <a:extLst>
              <a:ext uri="{FF2B5EF4-FFF2-40B4-BE49-F238E27FC236}">
                <a16:creationId xmlns:a16="http://schemas.microsoft.com/office/drawing/2014/main" id="{08A237E1-72C2-7F64-560F-5CD54A37C5F6}"/>
              </a:ext>
            </a:extLst>
          </p:cNvPr>
          <p:cNvSpPr txBox="1"/>
          <p:nvPr/>
        </p:nvSpPr>
        <p:spPr bwMode="auto">
          <a:xfrm>
            <a:off x="10143296" y="6488668"/>
            <a:ext cx="639919" cy="338554"/>
          </a:xfrm>
          <a:prstGeom prst="rect">
            <a:avLst/>
          </a:prstGeom>
          <a:solidFill>
            <a:schemeClr val="bg2">
              <a:lumMod val="95000"/>
            </a:schemeClr>
          </a:solidFill>
          <a:ln w="12700" cap="flat">
            <a:noFill/>
            <a:miter lim="400000"/>
          </a:ln>
        </p:spPr>
        <p:style>
          <a:lnRef idx="0">
            <a:scrgbClr r="0" g="0" b="0"/>
          </a:lnRef>
          <a:fillRef idx="0">
            <a:scrgbClr r="0" g="0" b="0"/>
          </a:fillRef>
          <a:effectRef idx="0">
            <a:scrgbClr r="0" g="0" b="0"/>
          </a:effectRef>
          <a:fontRef idx="none"/>
        </p:style>
        <p:txBody>
          <a:bodyPr wrap="none" rtlCol="0">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64749"/>
                </a:solidFill>
                <a:effectLst/>
                <a:uLnTx/>
                <a:uFillTx/>
                <a:latin typeface="Arial" panose="020B0604020202020204"/>
                <a:ea typeface="+mn-ea"/>
                <a:cs typeface="+mn-cs"/>
              </a:rPr>
              <a:t>2300</a:t>
            </a:r>
            <a:endParaRPr kumimoji="0" lang="en-CA" sz="1400" b="1" i="0" u="none" strike="noStrike" kern="1200" cap="none" spc="0" normalizeH="0" baseline="0" noProof="0" dirty="0">
              <a:ln>
                <a:noFill/>
              </a:ln>
              <a:solidFill>
                <a:srgbClr val="464749"/>
              </a:solidFill>
              <a:effectLst/>
              <a:uLnTx/>
              <a:uFillTx/>
              <a:latin typeface="Arial" panose="020B0604020202020204"/>
              <a:ea typeface="+mn-ea"/>
              <a:cs typeface="+mn-cs"/>
            </a:endParaRPr>
          </a:p>
        </p:txBody>
      </p:sp>
      <p:sp>
        <p:nvSpPr>
          <p:cNvPr id="14" name="Content Placeholder 1">
            <a:extLst>
              <a:ext uri="{FF2B5EF4-FFF2-40B4-BE49-F238E27FC236}">
                <a16:creationId xmlns:a16="http://schemas.microsoft.com/office/drawing/2014/main" id="{3F793923-0DE5-F56D-015D-9A86D706DCA7}"/>
              </a:ext>
            </a:extLst>
          </p:cNvPr>
          <p:cNvSpPr txBox="1">
            <a:spLocks/>
          </p:cNvSpPr>
          <p:nvPr/>
        </p:nvSpPr>
        <p:spPr>
          <a:xfrm>
            <a:off x="1747536" y="2183776"/>
            <a:ext cx="6438595" cy="1506368"/>
          </a:xfrm>
          <a:prstGeom prst="rect">
            <a:avLst/>
          </a:prstGeom>
        </p:spPr>
        <p:txBody>
          <a:bodyPr vert="horz" lIns="0" tIns="0" rIns="0" bIns="0" rtlCol="0">
            <a:noAutofit/>
          </a:bodyPr>
          <a:lstStyle>
            <a:lvl1pPr marL="0"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1pPr>
            <a:lvl2pPr marL="25712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2pPr>
            <a:lvl3pPr marL="514257"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3pPr>
            <a:lvl4pPr marL="771385"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4pPr>
            <a:lvl5pPr marL="1028513" indent="0" algn="l" defTabSz="257129" rtl="0" eaLnBrk="1" latinLnBrk="0" hangingPunct="1">
              <a:lnSpc>
                <a:spcPts val="1350"/>
              </a:lnSpc>
              <a:spcBef>
                <a:spcPts val="450"/>
              </a:spcBef>
              <a:spcAft>
                <a:spcPts val="900"/>
              </a:spcAft>
              <a:buClr>
                <a:srgbClr val="0C68AC"/>
              </a:buClr>
              <a:buFont typeface="Arial"/>
              <a:buNone/>
              <a:defRPr sz="1500" kern="1200" baseline="0">
                <a:solidFill>
                  <a:schemeClr val="accent4">
                    <a:lumMod val="50000"/>
                  </a:schemeClr>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marL="393690" marR="0" lvl="0" indent="-281510" algn="l" defTabSz="342830" rtl="0" eaLnBrk="1" fontAlgn="auto" latinLnBrk="0" hangingPunct="1">
              <a:lnSpc>
                <a:spcPct val="100000"/>
              </a:lnSpc>
              <a:spcBef>
                <a:spcPts val="800"/>
              </a:spcBef>
              <a:spcAft>
                <a:spcPts val="267"/>
              </a:spcAft>
              <a:buClr>
                <a:srgbClr val="0C68AC"/>
              </a:buClr>
              <a:buSzTx/>
              <a:buFont typeface="Arial" charset="0"/>
              <a:buChar char="•"/>
              <a:tabLst/>
              <a:defRPr/>
            </a:pPr>
            <a:r>
              <a:rPr kumimoji="0" lang="fr-FR" sz="2000" b="0" i="0" u="none" strike="noStrike" kern="1200" cap="none" spc="0" normalizeH="0" baseline="0" noProof="0" dirty="0">
                <a:ln>
                  <a:noFill/>
                </a:ln>
                <a:solidFill>
                  <a:srgbClr val="B4B5BD">
                    <a:lumMod val="50000"/>
                  </a:srgbClr>
                </a:solidFill>
                <a:effectLst/>
                <a:uLnTx/>
                <a:uFillTx/>
                <a:latin typeface="Arial" panose="020B0604020202020204" pitchFamily="34" charset="0"/>
                <a:ea typeface="+mn-ea"/>
                <a:cs typeface="Arial" panose="020B0604020202020204" pitchFamily="34" charset="0"/>
              </a:rPr>
              <a:t>L’élévation du niveau de la mer se poursuivra pendant des siècles</a:t>
            </a:r>
          </a:p>
          <a:p>
            <a:pPr marL="393690" marR="0" lvl="0" indent="-281510" algn="l" defTabSz="342830" rtl="0" eaLnBrk="1" fontAlgn="auto" latinLnBrk="0" hangingPunct="1">
              <a:lnSpc>
                <a:spcPct val="100000"/>
              </a:lnSpc>
              <a:spcBef>
                <a:spcPts val="800"/>
              </a:spcBef>
              <a:spcAft>
                <a:spcPts val="267"/>
              </a:spcAft>
              <a:buClr>
                <a:srgbClr val="0C68AC"/>
              </a:buClr>
              <a:buSzTx/>
              <a:buFont typeface="Arial" charset="0"/>
              <a:buChar char="•"/>
              <a:tabLst/>
              <a:defRPr/>
            </a:pPr>
            <a:r>
              <a:rPr kumimoji="0" lang="fr-FR" sz="2000" b="0" i="0" u="none" strike="noStrike" kern="1200" cap="none" spc="0" normalizeH="0" baseline="0" noProof="0" dirty="0">
                <a:ln>
                  <a:noFill/>
                </a:ln>
                <a:solidFill>
                  <a:srgbClr val="B4B5BD">
                    <a:lumMod val="50000"/>
                  </a:srgbClr>
                </a:solidFill>
                <a:effectLst/>
                <a:uLnTx/>
                <a:uFillTx/>
                <a:latin typeface="Arial" panose="020B0604020202020204" pitchFamily="34" charset="0"/>
                <a:ea typeface="+mn-ea"/>
                <a:cs typeface="Arial" panose="020B0604020202020204" pitchFamily="34" charset="0"/>
              </a:rPr>
              <a:t>On ne peut pas exclure un scénario d’élévation du niveau de la mer très rapide</a:t>
            </a:r>
          </a:p>
        </p:txBody>
      </p:sp>
      <p:sp>
        <p:nvSpPr>
          <p:cNvPr id="4" name="Rectangle 3">
            <a:extLst>
              <a:ext uri="{FF2B5EF4-FFF2-40B4-BE49-F238E27FC236}">
                <a16:creationId xmlns:a16="http://schemas.microsoft.com/office/drawing/2014/main" id="{FF6D86DC-0913-3ABA-7378-53DFF7C6DA85}"/>
              </a:ext>
            </a:extLst>
          </p:cNvPr>
          <p:cNvSpPr/>
          <p:nvPr/>
        </p:nvSpPr>
        <p:spPr>
          <a:xfrm>
            <a:off x="9303156" y="-9886"/>
            <a:ext cx="1245854" cy="830997"/>
          </a:xfrm>
          <a:prstGeom prst="rect">
            <a:avLst/>
          </a:prstGeom>
        </p:spPr>
        <p:txBody>
          <a:bodyPr wrap="none">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64749"/>
                </a:solidFill>
                <a:effectLst/>
                <a:uLnTx/>
                <a:uFillTx/>
                <a:latin typeface="Arial" panose="020B0604020202020204"/>
                <a:ea typeface="+mn-ea"/>
                <a:cs typeface="+mn-cs"/>
              </a:rPr>
              <a:t>   7m </a:t>
            </a:r>
            <a:br>
              <a:rPr kumimoji="0" lang="fr-FR" sz="2400" b="0" i="0" u="none" strike="noStrike" kern="1200" cap="none" spc="0" normalizeH="0" baseline="0" noProof="0" dirty="0">
                <a:ln>
                  <a:noFill/>
                </a:ln>
                <a:solidFill>
                  <a:srgbClr val="464749"/>
                </a:solidFill>
                <a:effectLst/>
                <a:uLnTx/>
                <a:uFillTx/>
                <a:latin typeface="Arial" panose="020B0604020202020204"/>
                <a:ea typeface="+mn-ea"/>
                <a:cs typeface="+mn-cs"/>
              </a:rPr>
            </a:br>
            <a:r>
              <a:rPr kumimoji="0" lang="fr-FR" sz="2400" b="0" i="0" u="none" strike="noStrike" kern="1200" cap="none" spc="0" normalizeH="0" baseline="0" noProof="0" dirty="0">
                <a:ln>
                  <a:noFill/>
                </a:ln>
                <a:solidFill>
                  <a:srgbClr val="464749"/>
                </a:solidFill>
                <a:effectLst/>
                <a:uLnTx/>
                <a:uFillTx/>
                <a:latin typeface="Arial" panose="020B0604020202020204"/>
                <a:ea typeface="+mn-ea"/>
                <a:cs typeface="+mn-cs"/>
              </a:rPr>
              <a:t>(15m?) </a:t>
            </a:r>
            <a:endParaRPr kumimoji="0" lang="en-CA" sz="2400" b="0" i="0" u="none" strike="noStrike" kern="1200" cap="none" spc="0" normalizeH="0" baseline="0" noProof="0" dirty="0">
              <a:ln>
                <a:noFill/>
              </a:ln>
              <a:solidFill>
                <a:srgbClr val="464749"/>
              </a:solidFill>
              <a:effectLst/>
              <a:uLnTx/>
              <a:uFillTx/>
              <a:latin typeface="Arial" panose="020B0604020202020204"/>
              <a:ea typeface="+mn-ea"/>
              <a:cs typeface="+mn-cs"/>
            </a:endParaRPr>
          </a:p>
        </p:txBody>
      </p:sp>
      <p:cxnSp>
        <p:nvCxnSpPr>
          <p:cNvPr id="12" name="Connecteur droit avec flèche 11">
            <a:extLst>
              <a:ext uri="{FF2B5EF4-FFF2-40B4-BE49-F238E27FC236}">
                <a16:creationId xmlns:a16="http://schemas.microsoft.com/office/drawing/2014/main" id="{ADEA1F81-627A-336F-7F8B-BB8106D365C6}"/>
              </a:ext>
            </a:extLst>
          </p:cNvPr>
          <p:cNvCxnSpPr/>
          <p:nvPr/>
        </p:nvCxnSpPr>
        <p:spPr>
          <a:xfrm flipV="1">
            <a:off x="10322797" y="33346"/>
            <a:ext cx="1" cy="367909"/>
          </a:xfrm>
          <a:prstGeom prst="straightConnector1">
            <a:avLst/>
          </a:prstGeom>
          <a:ln w="38100">
            <a:solidFill>
              <a:schemeClr val="accent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4D4A9EBF-B754-270B-5F5E-316A7DF4EF1B}"/>
              </a:ext>
            </a:extLst>
          </p:cNvPr>
          <p:cNvCxnSpPr/>
          <p:nvPr/>
        </p:nvCxnSpPr>
        <p:spPr>
          <a:xfrm>
            <a:off x="8134976" y="6417548"/>
            <a:ext cx="1255184"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6FE4525E-EB70-E3BD-E34F-2E91B674ED03}"/>
              </a:ext>
            </a:extLst>
          </p:cNvPr>
          <p:cNvCxnSpPr/>
          <p:nvPr/>
        </p:nvCxnSpPr>
        <p:spPr>
          <a:xfrm>
            <a:off x="8134976" y="5787628"/>
            <a:ext cx="1255184"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4EA921EF-28B2-665A-8EBC-478E4CCED901}"/>
              </a:ext>
            </a:extLst>
          </p:cNvPr>
          <p:cNvCxnSpPr/>
          <p:nvPr/>
        </p:nvCxnSpPr>
        <p:spPr>
          <a:xfrm>
            <a:off x="8134976" y="5157708"/>
            <a:ext cx="1255184"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FB150CDB-3B9A-B7F3-FC4F-03577F770DA0}"/>
              </a:ext>
            </a:extLst>
          </p:cNvPr>
          <p:cNvCxnSpPr/>
          <p:nvPr/>
        </p:nvCxnSpPr>
        <p:spPr>
          <a:xfrm>
            <a:off x="8175971" y="4527788"/>
            <a:ext cx="1255184"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1276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74133-9513-9008-5504-FBDCCCB4D9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85BC93-C3ED-0570-80B3-D1582562D443}"/>
              </a:ext>
            </a:extLst>
          </p:cNvPr>
          <p:cNvSpPr>
            <a:spLocks noGrp="1"/>
          </p:cNvSpPr>
          <p:nvPr>
            <p:ph type="ctrTitle"/>
          </p:nvPr>
        </p:nvSpPr>
        <p:spPr>
          <a:xfrm>
            <a:off x="384936" y="759319"/>
            <a:ext cx="11397600" cy="702324"/>
          </a:xfrm>
        </p:spPr>
        <p:txBody>
          <a:bodyPr/>
          <a:lstStyle/>
          <a:p>
            <a:pPr>
              <a:buNone/>
            </a:pPr>
            <a:r>
              <a:rPr lang="fr-CH" dirty="0"/>
              <a:t>Qu’est-ce que le GIEC?</a:t>
            </a:r>
          </a:p>
        </p:txBody>
      </p:sp>
      <p:sp>
        <p:nvSpPr>
          <p:cNvPr id="6" name="Subtitle 5">
            <a:extLst>
              <a:ext uri="{FF2B5EF4-FFF2-40B4-BE49-F238E27FC236}">
                <a16:creationId xmlns:a16="http://schemas.microsoft.com/office/drawing/2014/main" id="{9129C100-5F9F-1087-9BC1-6BF2BDF44942}"/>
              </a:ext>
            </a:extLst>
          </p:cNvPr>
          <p:cNvSpPr>
            <a:spLocks noGrp="1"/>
          </p:cNvSpPr>
          <p:nvPr>
            <p:ph type="subTitle" idx="1"/>
          </p:nvPr>
        </p:nvSpPr>
        <p:spPr>
          <a:xfrm>
            <a:off x="384936" y="1567543"/>
            <a:ext cx="11397600" cy="4963886"/>
          </a:xfrm>
        </p:spPr>
        <p:txBody>
          <a:bodyPr/>
          <a:lstStyle/>
          <a:p>
            <a:pPr marL="482600" indent="-342900" algn="l">
              <a:lnSpc>
                <a:spcPct val="100000"/>
              </a:lnSpc>
              <a:buClr>
                <a:schemeClr val="tx2"/>
              </a:buClr>
              <a:buSzPct val="100000"/>
              <a:buFont typeface="Arial" panose="020B0604020202020204" pitchFamily="34" charset="0"/>
              <a:buChar char="•"/>
            </a:pPr>
            <a:r>
              <a:rPr lang="fr-CH" sz="2400" b="1" dirty="0">
                <a:solidFill>
                  <a:schemeClr val="bg1"/>
                </a:solidFill>
              </a:rPr>
              <a:t>GIEC </a:t>
            </a:r>
            <a:r>
              <a:rPr lang="en-GB" sz="2400" b="1" dirty="0">
                <a:solidFill>
                  <a:schemeClr val="bg1"/>
                </a:solidFill>
              </a:rPr>
              <a:t>= </a:t>
            </a:r>
            <a:r>
              <a:rPr lang="en-GB" sz="2400" b="1" dirty="0" err="1">
                <a:solidFill>
                  <a:schemeClr val="bg1"/>
                </a:solidFill>
              </a:rPr>
              <a:t>Groupement</a:t>
            </a:r>
            <a:r>
              <a:rPr lang="en-GB" sz="2400" b="1" dirty="0">
                <a:solidFill>
                  <a:schemeClr val="bg1"/>
                </a:solidFill>
              </a:rPr>
              <a:t> </a:t>
            </a:r>
            <a:r>
              <a:rPr lang="en-GB" sz="2400" b="1" dirty="0" err="1">
                <a:solidFill>
                  <a:schemeClr val="bg1"/>
                </a:solidFill>
              </a:rPr>
              <a:t>d’Experts</a:t>
            </a:r>
            <a:r>
              <a:rPr lang="en-GB" sz="2400" b="1" dirty="0">
                <a:solidFill>
                  <a:schemeClr val="bg1"/>
                </a:solidFill>
              </a:rPr>
              <a:t> </a:t>
            </a:r>
            <a:r>
              <a:rPr lang="en-GB" sz="2400" b="1" dirty="0" err="1">
                <a:solidFill>
                  <a:schemeClr val="bg1"/>
                </a:solidFill>
              </a:rPr>
              <a:t>Intergouvernemental</a:t>
            </a:r>
            <a:r>
              <a:rPr lang="en-GB" sz="2400" b="1" dirty="0">
                <a:solidFill>
                  <a:schemeClr val="bg1"/>
                </a:solidFill>
              </a:rPr>
              <a:t> sur l’</a:t>
            </a:r>
            <a:r>
              <a:rPr lang="fr-CH" sz="2400" b="1" dirty="0">
                <a:solidFill>
                  <a:schemeClr val="bg1"/>
                </a:solidFill>
              </a:rPr>
              <a:t>évolution du Climat</a:t>
            </a:r>
          </a:p>
          <a:p>
            <a:pPr marL="939800" lvl="1" indent="-342900" algn="l">
              <a:buClr>
                <a:schemeClr val="tx2"/>
              </a:buClr>
              <a:buSzPct val="100000"/>
              <a:buFont typeface="Arial" panose="020B0604020202020204" pitchFamily="34" charset="0"/>
              <a:buChar char="•"/>
            </a:pPr>
            <a:r>
              <a:rPr lang="fr-CH" sz="2400" dirty="0">
                <a:solidFill>
                  <a:schemeClr val="bg1"/>
                </a:solidFill>
              </a:rPr>
              <a:t>En anglais, IPCC, </a:t>
            </a:r>
            <a:r>
              <a:rPr lang="fr-CH" sz="2400" dirty="0" err="1">
                <a:solidFill>
                  <a:schemeClr val="bg1"/>
                </a:solidFill>
              </a:rPr>
              <a:t>Intergovernmental</a:t>
            </a:r>
            <a:r>
              <a:rPr lang="fr-CH" sz="2400" dirty="0">
                <a:solidFill>
                  <a:schemeClr val="bg1"/>
                </a:solidFill>
              </a:rPr>
              <a:t> Panel on </a:t>
            </a:r>
            <a:r>
              <a:rPr lang="fr-CH" sz="2400" dirty="0" err="1">
                <a:solidFill>
                  <a:schemeClr val="bg1"/>
                </a:solidFill>
              </a:rPr>
              <a:t>Climate</a:t>
            </a:r>
            <a:r>
              <a:rPr lang="fr-CH" sz="2400" dirty="0">
                <a:solidFill>
                  <a:schemeClr val="bg1"/>
                </a:solidFill>
              </a:rPr>
              <a:t> Change</a:t>
            </a:r>
          </a:p>
          <a:p>
            <a:pPr marL="482600" indent="-342900" algn="l">
              <a:buClr>
                <a:schemeClr val="tx2"/>
              </a:buClr>
              <a:buSzPct val="100000"/>
              <a:buFont typeface="Arial" panose="020B0604020202020204" pitchFamily="34" charset="0"/>
              <a:buChar char="•"/>
            </a:pPr>
            <a:r>
              <a:rPr lang="fr-CH" sz="2400" dirty="0">
                <a:solidFill>
                  <a:schemeClr val="bg1"/>
                </a:solidFill>
              </a:rPr>
              <a:t>Groupe de scientifiques internationaux experts sur les divers domaines liés au réchauffement climatique.</a:t>
            </a:r>
          </a:p>
          <a:p>
            <a:pPr marL="482600" indent="-342900" algn="l">
              <a:buClr>
                <a:schemeClr val="tx2"/>
              </a:buClr>
              <a:buSzPct val="100000"/>
              <a:buFont typeface="Arial" panose="020B0604020202020204" pitchFamily="34" charset="0"/>
              <a:buChar char="•"/>
            </a:pPr>
            <a:r>
              <a:rPr lang="fr-CH" sz="2400" dirty="0">
                <a:solidFill>
                  <a:schemeClr val="bg1"/>
                </a:solidFill>
              </a:rPr>
              <a:t>Mandaté par l’ONU, via la, la Convention-Cadre des Nations Unies sur les Changements Climatiques (CCNUCC </a:t>
            </a:r>
            <a:r>
              <a:rPr lang="en-GB" sz="2400" dirty="0">
                <a:solidFill>
                  <a:schemeClr val="bg1"/>
                </a:solidFill>
              </a:rPr>
              <a:t>= UNFCCC</a:t>
            </a:r>
            <a:r>
              <a:rPr lang="fr-CH" sz="2400" dirty="0">
                <a:solidFill>
                  <a:schemeClr val="bg1"/>
                </a:solidFill>
              </a:rPr>
              <a:t>).</a:t>
            </a:r>
          </a:p>
          <a:p>
            <a:pPr marL="482600" indent="-342900" algn="l">
              <a:buClr>
                <a:schemeClr val="tx2"/>
              </a:buClr>
              <a:buSzPct val="100000"/>
              <a:buFont typeface="Arial" panose="020B0604020202020204" pitchFamily="34" charset="0"/>
              <a:buChar char="•"/>
            </a:pPr>
            <a:endParaRPr lang="fr-CH" sz="2400" dirty="0">
              <a:solidFill>
                <a:schemeClr val="bg1"/>
              </a:solidFill>
            </a:endParaRPr>
          </a:p>
          <a:p>
            <a:pPr marL="482600" indent="-342900" algn="l">
              <a:lnSpc>
                <a:spcPct val="100000"/>
              </a:lnSpc>
              <a:buClr>
                <a:schemeClr val="tx2"/>
              </a:buClr>
              <a:buSzPct val="100000"/>
              <a:buFont typeface="Arial" panose="020B0604020202020204" pitchFamily="34" charset="0"/>
              <a:buChar char="•"/>
            </a:pPr>
            <a:r>
              <a:rPr lang="fr-CH" sz="2400" b="1" dirty="0">
                <a:solidFill>
                  <a:schemeClr val="bg1"/>
                </a:solidFill>
              </a:rPr>
              <a:t>Rôle principal: </a:t>
            </a:r>
          </a:p>
          <a:p>
            <a:pPr marL="939800" lvl="1" indent="-342900" algn="l">
              <a:buClr>
                <a:schemeClr val="tx2"/>
              </a:buClr>
              <a:buSzPct val="100000"/>
              <a:buFont typeface="Arial" panose="020B0604020202020204" pitchFamily="34" charset="0"/>
              <a:buChar char="•"/>
            </a:pPr>
            <a:r>
              <a:rPr lang="fr-CH" sz="2400" dirty="0">
                <a:solidFill>
                  <a:schemeClr val="bg1"/>
                </a:solidFill>
              </a:rPr>
              <a:t>Ecrire les grands rapports de synthèse de la science climatique pour informer les gouvernements, les médias et le public. </a:t>
            </a:r>
          </a:p>
          <a:p>
            <a:pPr marL="939800" lvl="1" indent="-342900" algn="l">
              <a:buClr>
                <a:schemeClr val="tx2"/>
              </a:buClr>
              <a:buSzPct val="100000"/>
              <a:buFont typeface="Arial" panose="020B0604020202020204" pitchFamily="34" charset="0"/>
              <a:buChar char="•"/>
            </a:pPr>
            <a:r>
              <a:rPr lang="fr-CH" sz="2400" b="1" dirty="0">
                <a:solidFill>
                  <a:schemeClr val="bg1"/>
                </a:solidFill>
              </a:rPr>
              <a:t>Communiquer l’état des lieux de la science climatique auprès des politiques, des médias et du public.</a:t>
            </a:r>
          </a:p>
        </p:txBody>
      </p:sp>
    </p:spTree>
    <p:extLst>
      <p:ext uri="{BB962C8B-B14F-4D97-AF65-F5344CB8AC3E}">
        <p14:creationId xmlns:p14="http://schemas.microsoft.com/office/powerpoint/2010/main" val="3275313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C9CC5-83E8-9339-E54C-2081E0A9F840}"/>
            </a:ext>
          </a:extLst>
        </p:cNvPr>
        <p:cNvGrpSpPr/>
        <p:nvPr/>
      </p:nvGrpSpPr>
      <p:grpSpPr>
        <a:xfrm>
          <a:off x="0" y="0"/>
          <a:ext cx="0" cy="0"/>
          <a:chOff x="0" y="0"/>
          <a:chExt cx="0" cy="0"/>
        </a:xfrm>
      </p:grpSpPr>
      <p:sp>
        <p:nvSpPr>
          <p:cNvPr id="6" name="Google Shape;550;gfb1b536d3d_0_0">
            <a:extLst>
              <a:ext uri="{FF2B5EF4-FFF2-40B4-BE49-F238E27FC236}">
                <a16:creationId xmlns:a16="http://schemas.microsoft.com/office/drawing/2014/main" id="{C62F286E-D650-BCA1-94E4-E3EF02364D89}"/>
              </a:ext>
            </a:extLst>
          </p:cNvPr>
          <p:cNvSpPr txBox="1">
            <a:spLocks/>
          </p:cNvSpPr>
          <p:nvPr/>
        </p:nvSpPr>
        <p:spPr>
          <a:xfrm>
            <a:off x="158996" y="996406"/>
            <a:ext cx="6728749" cy="538431"/>
          </a:xfrm>
          <a:prstGeom prst="rect">
            <a:avLst/>
          </a:prstGeom>
          <a:noFill/>
          <a:ln>
            <a:noFill/>
          </a:ln>
        </p:spPr>
        <p:txBody>
          <a:bodyPr spcFirstLastPara="1" wrap="square" lIns="0" tIns="0" rIns="0" bIns="0" anchor="ctr" anchorCtr="0">
            <a:noAutofit/>
          </a:bodyPr>
          <a:lstStyle>
            <a:lvl1pPr algn="l" defTabSz="257129" rtl="0" eaLnBrk="1" latinLnBrk="0" hangingPunct="1">
              <a:lnSpc>
                <a:spcPts val="1688"/>
              </a:lnSpc>
              <a:spcBef>
                <a:spcPct val="0"/>
              </a:spcBef>
              <a:buNone/>
              <a:defRPr sz="2400" b="1" kern="1200" baseline="0">
                <a:solidFill>
                  <a:srgbClr val="003466"/>
                </a:solidFill>
                <a:latin typeface="Arial" panose="020B0604020202020204" pitchFamily="34" charset="0"/>
                <a:ea typeface="+mj-ea"/>
                <a:cs typeface="Arial" panose="020B0604020202020204" pitchFamily="34" charset="0"/>
              </a:defRPr>
            </a:lvl1pPr>
          </a:lstStyle>
          <a:p>
            <a:pPr marL="0" marR="0" lvl="0" indent="0" algn="ctr" defTabSz="342830" rtl="0" eaLnBrk="1" fontAlgn="auto" latinLnBrk="0" hangingPunct="1">
              <a:lnSpc>
                <a:spcPct val="88636"/>
              </a:lnSpc>
              <a:spcBef>
                <a:spcPts val="0"/>
              </a:spcBef>
              <a:spcAft>
                <a:spcPts val="0"/>
              </a:spcAft>
              <a:buClr>
                <a:srgbClr val="003466"/>
              </a:buClr>
              <a:buSzPts val="2200"/>
              <a:buFontTx/>
              <a:buNone/>
              <a:tabLst/>
              <a:defRPr/>
            </a:pPr>
            <a:r>
              <a:rPr kumimoji="0" lang="en-US" sz="2667" b="1"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Des </a:t>
            </a:r>
            <a:r>
              <a:rPr kumimoji="0" lang="en-US" sz="2667" b="1" i="0" u="none" strike="noStrike" kern="1200" cap="none" spc="0" normalizeH="0" baseline="0" noProof="0" dirty="0" err="1">
                <a:ln>
                  <a:noFill/>
                </a:ln>
                <a:solidFill>
                  <a:srgbClr val="003466"/>
                </a:solidFill>
                <a:effectLst/>
                <a:uLnTx/>
                <a:uFillTx/>
                <a:latin typeface="Arial" panose="020B0604020202020204" pitchFamily="34" charset="0"/>
                <a:ea typeface="+mj-ea"/>
                <a:cs typeface="Arial" panose="020B0604020202020204" pitchFamily="34" charset="0"/>
              </a:rPr>
              <a:t>changements</a:t>
            </a:r>
            <a:r>
              <a:rPr kumimoji="0" lang="en-US" sz="2667" b="1"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 </a:t>
            </a:r>
            <a:r>
              <a:rPr kumimoji="0" lang="en-US" sz="2667" b="1" i="0" u="none" strike="noStrike" kern="1200" cap="none" spc="0" normalizeH="0" baseline="0" noProof="0" dirty="0" err="1">
                <a:ln>
                  <a:noFill/>
                </a:ln>
                <a:solidFill>
                  <a:srgbClr val="003466"/>
                </a:solidFill>
                <a:effectLst/>
                <a:uLnTx/>
                <a:uFillTx/>
                <a:latin typeface="Arial" panose="020B0604020202020204" pitchFamily="34" charset="0"/>
                <a:ea typeface="+mj-ea"/>
                <a:cs typeface="Arial" panose="020B0604020202020204" pitchFamily="34" charset="0"/>
              </a:rPr>
              <a:t>abrupts</a:t>
            </a:r>
            <a:r>
              <a:rPr kumimoji="0" lang="en-US" sz="2667" b="1"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 ne </a:t>
            </a:r>
            <a:r>
              <a:rPr kumimoji="0" lang="en-US" sz="2667" b="1" i="0" u="none" strike="noStrike" kern="1200" cap="none" spc="0" normalizeH="0" baseline="0" noProof="0" dirty="0" err="1">
                <a:ln>
                  <a:noFill/>
                </a:ln>
                <a:solidFill>
                  <a:srgbClr val="003466"/>
                </a:solidFill>
                <a:effectLst/>
                <a:uLnTx/>
                <a:uFillTx/>
                <a:latin typeface="Arial" panose="020B0604020202020204" pitchFamily="34" charset="0"/>
                <a:ea typeface="+mj-ea"/>
                <a:cs typeface="Arial" panose="020B0604020202020204" pitchFamily="34" charset="0"/>
              </a:rPr>
              <a:t>peuvent</a:t>
            </a:r>
            <a:r>
              <a:rPr kumimoji="0" lang="en-US" sz="2667" b="1"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 pas </a:t>
            </a:r>
            <a:r>
              <a:rPr kumimoji="0" lang="en-US" sz="2667" b="1" i="0" u="none" strike="noStrike" kern="1200" cap="none" spc="0" normalizeH="0" baseline="0" noProof="0" dirty="0" err="1">
                <a:ln>
                  <a:noFill/>
                </a:ln>
                <a:solidFill>
                  <a:srgbClr val="003466"/>
                </a:solidFill>
                <a:effectLst/>
                <a:uLnTx/>
                <a:uFillTx/>
                <a:latin typeface="Arial" panose="020B0604020202020204" pitchFamily="34" charset="0"/>
                <a:ea typeface="+mj-ea"/>
                <a:cs typeface="Arial" panose="020B0604020202020204" pitchFamily="34" charset="0"/>
              </a:rPr>
              <a:t>être</a:t>
            </a:r>
            <a:r>
              <a:rPr kumimoji="0" lang="en-US" sz="2667" b="1"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 </a:t>
            </a:r>
            <a:r>
              <a:rPr kumimoji="0" lang="en-US" sz="2667" b="1" i="0" u="none" strike="noStrike" kern="1200" cap="none" spc="0" normalizeH="0" baseline="0" noProof="0" dirty="0" err="1">
                <a:ln>
                  <a:noFill/>
                </a:ln>
                <a:solidFill>
                  <a:srgbClr val="003466"/>
                </a:solidFill>
                <a:effectLst/>
                <a:uLnTx/>
                <a:uFillTx/>
                <a:latin typeface="Arial" panose="020B0604020202020204" pitchFamily="34" charset="0"/>
                <a:ea typeface="+mj-ea"/>
                <a:cs typeface="Arial" panose="020B0604020202020204" pitchFamily="34" charset="0"/>
              </a:rPr>
              <a:t>exclus</a:t>
            </a:r>
            <a:endParaRPr kumimoji="0" lang="en-US" sz="2667" b="1" i="0" u="none" strike="noStrike" kern="1200" cap="none" spc="0" normalizeH="0" baseline="0" noProof="0" dirty="0">
              <a:ln>
                <a:noFill/>
              </a:ln>
              <a:solidFill>
                <a:srgbClr val="464749"/>
              </a:solidFill>
              <a:effectLst/>
              <a:uLnTx/>
              <a:uFillTx/>
              <a:latin typeface="Arial" panose="020B0604020202020204" pitchFamily="34" charset="0"/>
              <a:ea typeface="+mj-ea"/>
              <a:cs typeface="Arial" panose="020B0604020202020204" pitchFamily="34" charset="0"/>
            </a:endParaRPr>
          </a:p>
        </p:txBody>
      </p:sp>
      <p:pic>
        <p:nvPicPr>
          <p:cNvPr id="8" name="Image 7">
            <a:extLst>
              <a:ext uri="{FF2B5EF4-FFF2-40B4-BE49-F238E27FC236}">
                <a16:creationId xmlns:a16="http://schemas.microsoft.com/office/drawing/2014/main" id="{98118186-C5E6-8CBA-6C8E-BE651953CA89}"/>
              </a:ext>
            </a:extLst>
          </p:cNvPr>
          <p:cNvPicPr>
            <a:picLocks noChangeAspect="1"/>
          </p:cNvPicPr>
          <p:nvPr/>
        </p:nvPicPr>
        <p:blipFill rotWithShape="1">
          <a:blip r:embed="rId3"/>
          <a:srcRect l="6167" t="25259" r="55917" b="26740"/>
          <a:stretch/>
        </p:blipFill>
        <p:spPr>
          <a:xfrm>
            <a:off x="86499" y="2532719"/>
            <a:ext cx="12105501" cy="4310091"/>
          </a:xfrm>
          <a:prstGeom prst="rect">
            <a:avLst/>
          </a:prstGeom>
        </p:spPr>
      </p:pic>
      <p:pic>
        <p:nvPicPr>
          <p:cNvPr id="11" name="Image 10">
            <a:extLst>
              <a:ext uri="{FF2B5EF4-FFF2-40B4-BE49-F238E27FC236}">
                <a16:creationId xmlns:a16="http://schemas.microsoft.com/office/drawing/2014/main" id="{59E368F5-7951-546D-DA7D-170803989564}"/>
              </a:ext>
            </a:extLst>
          </p:cNvPr>
          <p:cNvPicPr>
            <a:picLocks noChangeAspect="1"/>
          </p:cNvPicPr>
          <p:nvPr/>
        </p:nvPicPr>
        <p:blipFill rotWithShape="1">
          <a:blip r:embed="rId4"/>
          <a:srcRect l="5916" t="20815" r="57417" b="15778"/>
          <a:stretch/>
        </p:blipFill>
        <p:spPr>
          <a:xfrm>
            <a:off x="6960243" y="753068"/>
            <a:ext cx="5231757" cy="2544536"/>
          </a:xfrm>
          <a:prstGeom prst="rect">
            <a:avLst/>
          </a:prstGeom>
        </p:spPr>
      </p:pic>
      <p:sp>
        <p:nvSpPr>
          <p:cNvPr id="12" name="Google Shape;448;gfcb37797db_0_3">
            <a:extLst>
              <a:ext uri="{FF2B5EF4-FFF2-40B4-BE49-F238E27FC236}">
                <a16:creationId xmlns:a16="http://schemas.microsoft.com/office/drawing/2014/main" id="{F35E4257-1978-4D64-0E86-B1666228247A}"/>
              </a:ext>
            </a:extLst>
          </p:cNvPr>
          <p:cNvSpPr txBox="1"/>
          <p:nvPr/>
        </p:nvSpPr>
        <p:spPr bwMode="auto">
          <a:xfrm>
            <a:off x="158996" y="1855449"/>
            <a:ext cx="6874496" cy="574412"/>
          </a:xfrm>
          <a:prstGeom prst="rect">
            <a:avLst/>
          </a:prstGeom>
          <a:noFill/>
          <a:ln>
            <a:noFill/>
          </a:ln>
        </p:spPr>
        <p:txBody>
          <a:bodyPr spcFirstLastPara="1" wrap="square" lIns="121900" tIns="121900" rIns="121900" bIns="121900" anchor="t" anchorCtr="0">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464749"/>
                </a:solidFill>
                <a:effectLst/>
                <a:uLnTx/>
                <a:uFillTx/>
                <a:latin typeface="Arial" panose="020B0604020202020204"/>
                <a:ea typeface="+mn-ea"/>
                <a:cs typeface="+mn-cs"/>
              </a:rPr>
              <a:t>Example: calotte de glace en </a:t>
            </a:r>
            <a:r>
              <a:rPr kumimoji="0" lang="en-GB" sz="2133" b="0" i="0" u="none" strike="noStrike" kern="1200" cap="none" spc="0" normalizeH="0" baseline="0" noProof="0" dirty="0" err="1">
                <a:ln>
                  <a:noFill/>
                </a:ln>
                <a:solidFill>
                  <a:srgbClr val="464749"/>
                </a:solidFill>
                <a:effectLst/>
                <a:uLnTx/>
                <a:uFillTx/>
                <a:latin typeface="Arial" panose="020B0604020202020204"/>
                <a:ea typeface="+mn-ea"/>
                <a:cs typeface="+mn-cs"/>
              </a:rPr>
              <a:t>Antarctique</a:t>
            </a:r>
            <a:endParaRPr kumimoji="0" lang="en-GB" sz="2133" b="0" i="0" u="none" strike="noStrike" kern="1200" cap="none" spc="0" normalizeH="0" baseline="0" noProof="0" dirty="0">
              <a:ln>
                <a:noFill/>
              </a:ln>
              <a:solidFill>
                <a:srgbClr val="4647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7966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70A3C-9273-01D5-1531-2437DEC292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326D86-80B1-6023-C92A-EF9C7D551264}"/>
              </a:ext>
            </a:extLst>
          </p:cNvPr>
          <p:cNvSpPr>
            <a:spLocks noGrp="1"/>
          </p:cNvSpPr>
          <p:nvPr>
            <p:ph type="title"/>
          </p:nvPr>
        </p:nvSpPr>
        <p:spPr>
          <a:xfrm>
            <a:off x="181429" y="383499"/>
            <a:ext cx="6640285" cy="1143000"/>
          </a:xfrm>
        </p:spPr>
        <p:txBody>
          <a:bodyPr>
            <a:noAutofit/>
          </a:bodyPr>
          <a:lstStyle/>
          <a:p>
            <a:r>
              <a:rPr lang="fr-CH" sz="3600" dirty="0"/>
              <a:t>Actualité climatique: réchauffement et points de bascule</a:t>
            </a:r>
          </a:p>
        </p:txBody>
      </p:sp>
      <p:sp>
        <p:nvSpPr>
          <p:cNvPr id="4" name="Slide Number Placeholder 3">
            <a:extLst>
              <a:ext uri="{FF2B5EF4-FFF2-40B4-BE49-F238E27FC236}">
                <a16:creationId xmlns:a16="http://schemas.microsoft.com/office/drawing/2014/main" id="{14DDE5E0-D488-AB3E-B9E9-5CABC4EA76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F8CDA-3D76-8147-A783-F8EF6F842A04}" type="slidenum">
              <a:rPr kumimoji="0" lang="fr-FR" sz="16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r>
              <a:rPr kumimoji="0" lang="fr-FR" sz="1600" b="0" i="0" u="none" strike="noStrike" kern="1200" cap="none" spc="0" normalizeH="0" baseline="0" noProof="0">
                <a:ln>
                  <a:noFill/>
                </a:ln>
                <a:solidFill>
                  <a:srgbClr val="000000">
                    <a:tint val="75000"/>
                  </a:srgbClr>
                </a:solidFill>
                <a:effectLst/>
                <a:uLnTx/>
                <a:uFillTx/>
                <a:latin typeface="Arial"/>
                <a:ea typeface="+mn-ea"/>
                <a:cs typeface="+mn-cs"/>
              </a:rPr>
              <a:t> </a:t>
            </a:r>
            <a:endParaRPr kumimoji="0" lang="fr-FR" sz="16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305DD269-83D3-B46E-D3DB-3B096B31A0D5}"/>
              </a:ext>
            </a:extLst>
          </p:cNvPr>
          <p:cNvPicPr>
            <a:picLocks noChangeAspect="1"/>
          </p:cNvPicPr>
          <p:nvPr/>
        </p:nvPicPr>
        <p:blipFill>
          <a:blip r:embed="rId2"/>
          <a:stretch>
            <a:fillRect/>
          </a:stretch>
        </p:blipFill>
        <p:spPr>
          <a:xfrm>
            <a:off x="5562392" y="846139"/>
            <a:ext cx="6396998" cy="6029901"/>
          </a:xfrm>
          <a:prstGeom prst="rect">
            <a:avLst/>
          </a:prstGeom>
        </p:spPr>
      </p:pic>
      <p:pic>
        <p:nvPicPr>
          <p:cNvPr id="8" name="Content Placeholder 7" descr="A graph of red lines&#10;&#10;Description automatically generated">
            <a:extLst>
              <a:ext uri="{FF2B5EF4-FFF2-40B4-BE49-F238E27FC236}">
                <a16:creationId xmlns:a16="http://schemas.microsoft.com/office/drawing/2014/main" id="{56F155E5-7E75-A6F1-36D4-12982119E9C9}"/>
              </a:ext>
            </a:extLst>
          </p:cNvPr>
          <p:cNvPicPr>
            <a:picLocks noGrp="1" noChangeAspect="1"/>
          </p:cNvPicPr>
          <p:nvPr>
            <p:ph idx="1"/>
          </p:nvPr>
        </p:nvPicPr>
        <p:blipFill>
          <a:blip r:embed="rId3"/>
          <a:stretch>
            <a:fillRect/>
          </a:stretch>
        </p:blipFill>
        <p:spPr>
          <a:xfrm>
            <a:off x="232610" y="2914187"/>
            <a:ext cx="5270104" cy="3711341"/>
          </a:xfrm>
        </p:spPr>
      </p:pic>
    </p:spTree>
    <p:extLst>
      <p:ext uri="{BB962C8B-B14F-4D97-AF65-F5344CB8AC3E}">
        <p14:creationId xmlns:p14="http://schemas.microsoft.com/office/powerpoint/2010/main" val="2140263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0859F34-54FB-5E45-B89E-A254F10627C4}"/>
              </a:ext>
            </a:extLst>
          </p:cNvPr>
          <p:cNvSpPr txBox="1"/>
          <p:nvPr/>
        </p:nvSpPr>
        <p:spPr>
          <a:xfrm>
            <a:off x="13210572" y="3210046"/>
            <a:ext cx="184731" cy="461665"/>
          </a:xfrm>
          <a:prstGeom prst="rect">
            <a:avLst/>
          </a:prstGeom>
          <a:noFill/>
        </p:spPr>
        <p:txBody>
          <a:bodyPr wrap="none" rtlCol="0">
            <a:spAutoFit/>
          </a:bodyPr>
          <a:lstStyle/>
          <a:p>
            <a:pPr defTabSz="609495"/>
            <a:endParaRPr lang="en-US" sz="2400" dirty="0">
              <a:solidFill>
                <a:srgbClr val="464749"/>
              </a:solidFill>
              <a:latin typeface="Arial" panose="020B0604020202020204"/>
            </a:endParaRPr>
          </a:p>
        </p:txBody>
      </p:sp>
      <p:sp>
        <p:nvSpPr>
          <p:cNvPr id="26" name="TextBox 25">
            <a:extLst>
              <a:ext uri="{FF2B5EF4-FFF2-40B4-BE49-F238E27FC236}">
                <a16:creationId xmlns:a16="http://schemas.microsoft.com/office/drawing/2014/main" id="{9819F78C-610E-ED40-B673-B4337D6B447E}"/>
              </a:ext>
            </a:extLst>
          </p:cNvPr>
          <p:cNvSpPr txBox="1"/>
          <p:nvPr/>
        </p:nvSpPr>
        <p:spPr>
          <a:xfrm>
            <a:off x="16320168" y="3443706"/>
            <a:ext cx="184731" cy="461665"/>
          </a:xfrm>
          <a:prstGeom prst="rect">
            <a:avLst/>
          </a:prstGeom>
          <a:noFill/>
        </p:spPr>
        <p:txBody>
          <a:bodyPr wrap="none" rtlCol="0">
            <a:spAutoFit/>
          </a:bodyPr>
          <a:lstStyle/>
          <a:p>
            <a:pPr defTabSz="609495"/>
            <a:endParaRPr lang="en-US" sz="2400" dirty="0">
              <a:solidFill>
                <a:srgbClr val="464749"/>
              </a:solidFill>
              <a:latin typeface="Arial" panose="020B0604020202020204"/>
            </a:endParaRPr>
          </a:p>
        </p:txBody>
      </p:sp>
      <p:sp>
        <p:nvSpPr>
          <p:cNvPr id="27" name="TextBox 26">
            <a:extLst>
              <a:ext uri="{FF2B5EF4-FFF2-40B4-BE49-F238E27FC236}">
                <a16:creationId xmlns:a16="http://schemas.microsoft.com/office/drawing/2014/main" id="{5921538C-CE08-8841-92B6-99BCA07276DC}"/>
              </a:ext>
            </a:extLst>
          </p:cNvPr>
          <p:cNvSpPr txBox="1"/>
          <p:nvPr/>
        </p:nvSpPr>
        <p:spPr>
          <a:xfrm>
            <a:off x="13903157" y="5047917"/>
            <a:ext cx="184731" cy="461665"/>
          </a:xfrm>
          <a:prstGeom prst="rect">
            <a:avLst/>
          </a:prstGeom>
          <a:noFill/>
        </p:spPr>
        <p:txBody>
          <a:bodyPr wrap="none" rtlCol="0">
            <a:spAutoFit/>
          </a:bodyPr>
          <a:lstStyle/>
          <a:p>
            <a:pPr defTabSz="609495"/>
            <a:endParaRPr lang="en-US" sz="2400" dirty="0">
              <a:solidFill>
                <a:srgbClr val="464749"/>
              </a:solidFill>
              <a:latin typeface="Arial" panose="020B0604020202020204"/>
            </a:endParaRPr>
          </a:p>
        </p:txBody>
      </p:sp>
      <p:pic>
        <p:nvPicPr>
          <p:cNvPr id="23" name="Picture 22">
            <a:extLst>
              <a:ext uri="{FF2B5EF4-FFF2-40B4-BE49-F238E27FC236}">
                <a16:creationId xmlns:a16="http://schemas.microsoft.com/office/drawing/2014/main" id="{CE8A6FA3-D132-AF45-BA32-63AA793430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9489" y="177635"/>
            <a:ext cx="4317113" cy="779955"/>
          </a:xfrm>
          <a:prstGeom prst="rect">
            <a:avLst/>
          </a:prstGeom>
          <a:effectLst/>
        </p:spPr>
      </p:pic>
      <p:sp>
        <p:nvSpPr>
          <p:cNvPr id="18" name="Rectangle 17"/>
          <p:cNvSpPr/>
          <p:nvPr/>
        </p:nvSpPr>
        <p:spPr>
          <a:xfrm>
            <a:off x="9961757" y="1055548"/>
            <a:ext cx="2230244" cy="502573"/>
          </a:xfrm>
          <a:prstGeom prst="rect">
            <a:avLst/>
          </a:prstGeom>
        </p:spPr>
        <p:txBody>
          <a:bodyPr wrap="square">
            <a:spAutoFit/>
          </a:bodyPr>
          <a:lstStyle/>
          <a:p>
            <a:pPr algn="r" defTabSz="609495"/>
            <a:r>
              <a:rPr lang="en-US" sz="1333" i="1" dirty="0" err="1">
                <a:solidFill>
                  <a:srgbClr val="FFFFFF"/>
                </a:solidFill>
                <a:latin typeface="Arial" panose="020B0604020202020204"/>
              </a:rPr>
              <a:t>Traduction</a:t>
            </a:r>
            <a:r>
              <a:rPr lang="en-US" sz="1333" i="1" dirty="0">
                <a:solidFill>
                  <a:srgbClr val="FFFFFF"/>
                </a:solidFill>
                <a:latin typeface="Arial" panose="020B0604020202020204"/>
              </a:rPr>
              <a:t> non </a:t>
            </a:r>
            <a:r>
              <a:rPr lang="en-US" sz="1333" i="1" dirty="0" err="1">
                <a:solidFill>
                  <a:srgbClr val="FFFFFF"/>
                </a:solidFill>
                <a:latin typeface="Arial" panose="020B0604020202020204"/>
              </a:rPr>
              <a:t>officielle</a:t>
            </a:r>
            <a:endParaRPr lang="en-US" sz="1333" i="1" dirty="0">
              <a:solidFill>
                <a:srgbClr val="FFFFFF"/>
              </a:solidFill>
              <a:latin typeface="Arial" panose="020B0604020202020204"/>
            </a:endParaRPr>
          </a:p>
          <a:p>
            <a:pPr algn="r" defTabSz="609495"/>
            <a:r>
              <a:rPr lang="en-US" sz="1333" i="1" dirty="0">
                <a:solidFill>
                  <a:srgbClr val="FFFFFF"/>
                </a:solidFill>
                <a:latin typeface="Arial" panose="020B0604020202020204"/>
              </a:rPr>
              <a:t>Figures en </a:t>
            </a:r>
            <a:r>
              <a:rPr lang="en-US" sz="1333" i="1" dirty="0" err="1">
                <a:solidFill>
                  <a:srgbClr val="FFFFFF"/>
                </a:solidFill>
                <a:latin typeface="Arial" panose="020B0604020202020204"/>
              </a:rPr>
              <a:t>édition</a:t>
            </a:r>
            <a:endParaRPr lang="en-US" sz="1333" i="1" dirty="0">
              <a:solidFill>
                <a:srgbClr val="FFFFFF"/>
              </a:solidFill>
              <a:latin typeface="Arial" panose="020B0604020202020204"/>
            </a:endParaRPr>
          </a:p>
        </p:txBody>
      </p:sp>
      <p:sp>
        <p:nvSpPr>
          <p:cNvPr id="3" name="TextBox 2">
            <a:extLst>
              <a:ext uri="{FF2B5EF4-FFF2-40B4-BE49-F238E27FC236}">
                <a16:creationId xmlns:a16="http://schemas.microsoft.com/office/drawing/2014/main" id="{F4E03220-C0B7-09E3-2DCA-25CB3A377076}"/>
              </a:ext>
            </a:extLst>
          </p:cNvPr>
          <p:cNvSpPr txBox="1"/>
          <p:nvPr/>
        </p:nvSpPr>
        <p:spPr>
          <a:xfrm>
            <a:off x="1" y="3102206"/>
            <a:ext cx="12377056" cy="1446550"/>
          </a:xfrm>
          <a:prstGeom prst="rect">
            <a:avLst/>
          </a:prstGeom>
          <a:noFill/>
        </p:spPr>
        <p:txBody>
          <a:bodyPr wrap="square">
            <a:spAutoFit/>
          </a:bodyPr>
          <a:lstStyle/>
          <a:p>
            <a:pPr algn="ctr"/>
            <a:r>
              <a:rPr lang="fr-CH" sz="4400" b="1" dirty="0">
                <a:solidFill>
                  <a:schemeClr val="bg1"/>
                </a:solidFill>
              </a:rPr>
              <a:t>WG2: 2</a:t>
            </a:r>
            <a:r>
              <a:rPr lang="fr-CH" sz="4400" b="1" baseline="30000" dirty="0">
                <a:solidFill>
                  <a:schemeClr val="bg1"/>
                </a:solidFill>
              </a:rPr>
              <a:t>e</a:t>
            </a:r>
            <a:r>
              <a:rPr lang="fr-CH" sz="4400" b="1" dirty="0">
                <a:solidFill>
                  <a:schemeClr val="bg1"/>
                </a:solidFill>
              </a:rPr>
              <a:t> groupe de travail</a:t>
            </a:r>
            <a:br>
              <a:rPr lang="fr-CH" sz="4400" b="1" dirty="0">
                <a:solidFill>
                  <a:schemeClr val="bg1"/>
                </a:solidFill>
              </a:rPr>
            </a:br>
            <a:r>
              <a:rPr lang="fr-CH" sz="4400" b="1" dirty="0">
                <a:solidFill>
                  <a:schemeClr val="bg1"/>
                </a:solidFill>
              </a:rPr>
              <a:t>Impacts, adaptation et vulnérabilité</a:t>
            </a:r>
          </a:p>
        </p:txBody>
      </p:sp>
    </p:spTree>
    <p:extLst>
      <p:ext uri="{BB962C8B-B14F-4D97-AF65-F5344CB8AC3E}">
        <p14:creationId xmlns:p14="http://schemas.microsoft.com/office/powerpoint/2010/main" val="1424415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E036E-ECA8-80E7-E44A-3FDD4C7CE2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7B451E-1D14-E038-8F3A-64C0A8FCE181}"/>
              </a:ext>
            </a:extLst>
          </p:cNvPr>
          <p:cNvSpPr>
            <a:spLocks noGrp="1"/>
          </p:cNvSpPr>
          <p:nvPr>
            <p:ph type="ctrTitle"/>
          </p:nvPr>
        </p:nvSpPr>
        <p:spPr>
          <a:xfrm>
            <a:off x="207434" y="736771"/>
            <a:ext cx="11872225" cy="637283"/>
          </a:xfrm>
        </p:spPr>
        <p:txBody>
          <a:bodyPr/>
          <a:lstStyle/>
          <a:p>
            <a:pPr algn="ctr">
              <a:lnSpc>
                <a:spcPct val="100000"/>
              </a:lnSpc>
            </a:pPr>
            <a:r>
              <a:rPr lang="fr-FR" sz="2667" dirty="0"/>
              <a:t>Le groupe II du GIEC évalue les risques liés au changement climatique</a:t>
            </a:r>
            <a:endParaRPr lang="fr-FR" sz="1867" b="0" i="1" dirty="0"/>
          </a:p>
        </p:txBody>
      </p:sp>
      <p:sp>
        <p:nvSpPr>
          <p:cNvPr id="8" name="AutoShape 4" descr="blob:https://lgi.sharepoint.com/911911f8-b9c9-4384-8403-04249b296c50">
            <a:extLst>
              <a:ext uri="{FF2B5EF4-FFF2-40B4-BE49-F238E27FC236}">
                <a16:creationId xmlns:a16="http://schemas.microsoft.com/office/drawing/2014/main" id="{9F7E202F-34E7-91CF-3FF8-C20576971318}"/>
              </a:ext>
            </a:extLst>
          </p:cNvPr>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49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464749"/>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299F7554-00C5-DDCD-D94F-6A66CB43CAC8}"/>
              </a:ext>
            </a:extLst>
          </p:cNvPr>
          <p:cNvSpPr/>
          <p:nvPr/>
        </p:nvSpPr>
        <p:spPr>
          <a:xfrm>
            <a:off x="-2072948" y="6309979"/>
            <a:ext cx="5252011" cy="194990"/>
          </a:xfrm>
          <a:prstGeom prst="rect">
            <a:avLst/>
          </a:prstGeom>
        </p:spPr>
        <p:txBody>
          <a:bodyPr wrap="square">
            <a:spAutoFit/>
          </a:bodyPr>
          <a:lstStyle/>
          <a:p>
            <a:pPr marL="0" marR="0" lvl="0" indent="0" algn="ctr" defTabSz="609495" rtl="0" eaLnBrk="1" fontAlgn="auto" latinLnBrk="0" hangingPunct="1">
              <a:lnSpc>
                <a:spcPct val="100000"/>
              </a:lnSpc>
              <a:spcBef>
                <a:spcPts val="0"/>
              </a:spcBef>
              <a:spcAft>
                <a:spcPts val="0"/>
              </a:spcAft>
              <a:buClrTx/>
              <a:buSzTx/>
              <a:buFontTx/>
              <a:buNone/>
              <a:tabLst/>
              <a:defRPr/>
            </a:pPr>
            <a:r>
              <a:rPr kumimoji="0" lang="fr-FR" sz="667" b="0" i="1" u="none" strike="noStrike" kern="1200" cap="none" spc="0" normalizeH="0" baseline="0" noProof="0" dirty="0">
                <a:ln>
                  <a:noFill/>
                </a:ln>
                <a:solidFill>
                  <a:srgbClr val="FFFFFF"/>
                </a:solidFill>
                <a:effectLst/>
                <a:uLnTx/>
                <a:uFillTx/>
                <a:latin typeface="Arial" panose="020B0604020202020204"/>
                <a:ea typeface="+mn-ea"/>
                <a:cs typeface="+mn-cs"/>
              </a:rPr>
              <a:t>Gonéri, BRGM</a:t>
            </a:r>
            <a:endParaRPr kumimoji="0" lang="fr-FR" sz="667"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Subtitle 1">
            <a:extLst>
              <a:ext uri="{FF2B5EF4-FFF2-40B4-BE49-F238E27FC236}">
                <a16:creationId xmlns:a16="http://schemas.microsoft.com/office/drawing/2014/main" id="{79CE6410-C696-DCF6-C943-5C818417390A}"/>
              </a:ext>
            </a:extLst>
          </p:cNvPr>
          <p:cNvSpPr txBox="1">
            <a:spLocks/>
          </p:cNvSpPr>
          <p:nvPr/>
        </p:nvSpPr>
        <p:spPr>
          <a:xfrm>
            <a:off x="-7181083" y="6535682"/>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marL="0" marR="0" lvl="0" indent="0" algn="r" defTabSz="342830" rtl="0" eaLnBrk="1" fontAlgn="auto" latinLnBrk="0" hangingPunct="1">
              <a:lnSpc>
                <a:spcPts val="1800"/>
              </a:lnSpc>
              <a:spcBef>
                <a:spcPct val="20000"/>
              </a:spcBef>
              <a:spcAft>
                <a:spcPts val="0"/>
              </a:spcAft>
              <a:buClrTx/>
              <a:buSzTx/>
              <a:buFont typeface="Arial"/>
              <a:buNone/>
              <a:tabLst/>
              <a:defRPr/>
            </a:pPr>
            <a:r>
              <a:rPr kumimoji="0" lang="en-GB" sz="1333" b="1" i="0" u="none" strike="noStrike" kern="1200" cap="none" spc="0" normalizeH="0" baseline="0" noProof="0" dirty="0">
                <a:ln>
                  <a:noFill/>
                </a:ln>
                <a:solidFill>
                  <a:srgbClr val="FFFFFF">
                    <a:lumMod val="75000"/>
                  </a:srgbClr>
                </a:solidFill>
                <a:effectLst/>
                <a:uLnTx/>
                <a:uFillTx/>
                <a:latin typeface="Calibri" charset="0"/>
                <a:ea typeface="+mn-ea"/>
                <a:cs typeface="+mn-cs"/>
              </a:rPr>
              <a:t>AR6 WGII Ch1</a:t>
            </a:r>
          </a:p>
        </p:txBody>
      </p:sp>
      <p:sp>
        <p:nvSpPr>
          <p:cNvPr id="4" name="AutoShape 2" descr="https://fms.awi.de/system/files/figures/FAQ_7.1.2_prefinal-01_0.png">
            <a:extLst>
              <a:ext uri="{FF2B5EF4-FFF2-40B4-BE49-F238E27FC236}">
                <a16:creationId xmlns:a16="http://schemas.microsoft.com/office/drawing/2014/main" id="{554AF694-4DC0-5E38-9F25-29A38CA287BD}"/>
              </a:ext>
            </a:extLst>
          </p:cNvPr>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49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22" name="Image 21">
            <a:extLst>
              <a:ext uri="{FF2B5EF4-FFF2-40B4-BE49-F238E27FC236}">
                <a16:creationId xmlns:a16="http://schemas.microsoft.com/office/drawing/2014/main" id="{B39C5222-9F9D-1FA2-499D-42971E448BFE}"/>
              </a:ext>
            </a:extLst>
          </p:cNvPr>
          <p:cNvPicPr>
            <a:picLocks noChangeAspect="1"/>
          </p:cNvPicPr>
          <p:nvPr/>
        </p:nvPicPr>
        <p:blipFill rotWithShape="1">
          <a:blip r:embed="rId3"/>
          <a:srcRect l="29930" t="58301" r="31184" b="12375"/>
          <a:stretch/>
        </p:blipFill>
        <p:spPr>
          <a:xfrm>
            <a:off x="3488801" y="2397512"/>
            <a:ext cx="4571080" cy="4460489"/>
          </a:xfrm>
          <a:prstGeom prst="rect">
            <a:avLst/>
          </a:prstGeom>
        </p:spPr>
      </p:pic>
      <p:sp>
        <p:nvSpPr>
          <p:cNvPr id="23" name="Rectangle 22">
            <a:extLst>
              <a:ext uri="{FF2B5EF4-FFF2-40B4-BE49-F238E27FC236}">
                <a16:creationId xmlns:a16="http://schemas.microsoft.com/office/drawing/2014/main" id="{E020112C-639C-F4BF-E0F2-979CDC7FFDA0}"/>
              </a:ext>
            </a:extLst>
          </p:cNvPr>
          <p:cNvSpPr/>
          <p:nvPr/>
        </p:nvSpPr>
        <p:spPr>
          <a:xfrm>
            <a:off x="6797478" y="5550796"/>
            <a:ext cx="3396245" cy="1241622"/>
          </a:xfrm>
          <a:prstGeom prst="rect">
            <a:avLst/>
          </a:prstGeom>
        </p:spPr>
        <p:txBody>
          <a:bodyPr wrap="square">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Adaptation</a:t>
            </a:r>
          </a:p>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Mal-adaptation</a:t>
            </a:r>
          </a:p>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Financements</a:t>
            </a:r>
          </a:p>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Limites à l’adaptation</a:t>
            </a:r>
          </a:p>
        </p:txBody>
      </p:sp>
      <p:sp>
        <p:nvSpPr>
          <p:cNvPr id="25" name="Rectangle 24">
            <a:extLst>
              <a:ext uri="{FF2B5EF4-FFF2-40B4-BE49-F238E27FC236}">
                <a16:creationId xmlns:a16="http://schemas.microsoft.com/office/drawing/2014/main" id="{AB9248EC-A98F-6500-77E1-C28AB86915B2}"/>
              </a:ext>
            </a:extLst>
          </p:cNvPr>
          <p:cNvSpPr/>
          <p:nvPr/>
        </p:nvSpPr>
        <p:spPr>
          <a:xfrm>
            <a:off x="8282051" y="4135312"/>
            <a:ext cx="3396245" cy="954300"/>
          </a:xfrm>
          <a:prstGeom prst="rect">
            <a:avLst/>
          </a:prstGeom>
        </p:spPr>
        <p:txBody>
          <a:bodyPr wrap="square">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Pression sur les terres</a:t>
            </a:r>
          </a:p>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Expansion urbaine</a:t>
            </a:r>
          </a:p>
          <a:p>
            <a:pPr marL="0" marR="0" lvl="0" indent="0" algn="l" defTabSz="609495"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D36FA92C-8567-6EB7-D913-55BC5D9E0A27}"/>
              </a:ext>
            </a:extLst>
          </p:cNvPr>
          <p:cNvSpPr/>
          <p:nvPr/>
        </p:nvSpPr>
        <p:spPr>
          <a:xfrm>
            <a:off x="92556" y="3595293"/>
            <a:ext cx="3943955" cy="2390911"/>
          </a:xfrm>
          <a:prstGeom prst="rect">
            <a:avLst/>
          </a:prstGeom>
        </p:spPr>
        <p:txBody>
          <a:bodyPr wrap="square">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Chaque incrément de réchauffement supplémentaire intensifie les aléas climatiques</a:t>
            </a:r>
          </a:p>
          <a:p>
            <a:pPr marL="380990" marR="0" lvl="0" indent="-380990" algn="l" defTabSz="609495" rtl="0" eaLnBrk="1" fontAlgn="auto" latinLnBrk="0" hangingPunct="1">
              <a:lnSpc>
                <a:spcPct val="100000"/>
              </a:lnSpc>
              <a:spcBef>
                <a:spcPts val="0"/>
              </a:spcBef>
              <a:spcAft>
                <a:spcPts val="0"/>
              </a:spcAft>
              <a:buClrTx/>
              <a:buSzTx/>
              <a:buFontTx/>
              <a:buChar char="-"/>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Vagues de chaleur </a:t>
            </a:r>
          </a:p>
          <a:p>
            <a:pPr marL="380990" marR="0" lvl="0" indent="-380990" algn="l" defTabSz="609495" rtl="0" eaLnBrk="1" fontAlgn="auto" latinLnBrk="0" hangingPunct="1">
              <a:lnSpc>
                <a:spcPct val="100000"/>
              </a:lnSpc>
              <a:spcBef>
                <a:spcPts val="0"/>
              </a:spcBef>
              <a:spcAft>
                <a:spcPts val="0"/>
              </a:spcAft>
              <a:buClrTx/>
              <a:buSzTx/>
              <a:buFontTx/>
              <a:buChar char="-"/>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Ressources en eau</a:t>
            </a:r>
          </a:p>
          <a:p>
            <a:pPr marL="380990" marR="0" lvl="0" indent="-380990" algn="l" defTabSz="609495" rtl="0" eaLnBrk="1" fontAlgn="auto" latinLnBrk="0" hangingPunct="1">
              <a:lnSpc>
                <a:spcPct val="100000"/>
              </a:lnSpc>
              <a:spcBef>
                <a:spcPts val="0"/>
              </a:spcBef>
              <a:spcAft>
                <a:spcPts val="0"/>
              </a:spcAft>
              <a:buClrTx/>
              <a:buSzTx/>
              <a:buFontTx/>
              <a:buChar char="-"/>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Inondations</a:t>
            </a:r>
          </a:p>
          <a:p>
            <a:pPr marL="380990" marR="0" lvl="0" indent="-380990" algn="l" defTabSz="609495" rtl="0" eaLnBrk="1" fontAlgn="auto" latinLnBrk="0" hangingPunct="1">
              <a:lnSpc>
                <a:spcPct val="100000"/>
              </a:lnSpc>
              <a:spcBef>
                <a:spcPts val="0"/>
              </a:spcBef>
              <a:spcAft>
                <a:spcPts val="0"/>
              </a:spcAft>
              <a:buClrTx/>
              <a:buSzTx/>
              <a:buFontTx/>
              <a:buChar char="-"/>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Impacts en cascade </a:t>
            </a:r>
          </a:p>
          <a:p>
            <a:pPr marL="609495" marR="0" lvl="1"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(société, écosystèmes)</a:t>
            </a:r>
          </a:p>
        </p:txBody>
      </p:sp>
      <p:sp>
        <p:nvSpPr>
          <p:cNvPr id="27" name="Rectangle 26">
            <a:extLst>
              <a:ext uri="{FF2B5EF4-FFF2-40B4-BE49-F238E27FC236}">
                <a16:creationId xmlns:a16="http://schemas.microsoft.com/office/drawing/2014/main" id="{212B7192-4437-F31D-0E4D-5DA3BF76D9B8}"/>
              </a:ext>
            </a:extLst>
          </p:cNvPr>
          <p:cNvSpPr/>
          <p:nvPr/>
        </p:nvSpPr>
        <p:spPr>
          <a:xfrm>
            <a:off x="1764008" y="1638100"/>
            <a:ext cx="4183309" cy="666977"/>
          </a:xfrm>
          <a:prstGeom prst="rect">
            <a:avLst/>
          </a:prstGeom>
        </p:spPr>
        <p:txBody>
          <a:bodyPr wrap="square">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3,3-3,6 milliards de personnes dans des contextes hautement vulnérables</a:t>
            </a:r>
          </a:p>
        </p:txBody>
      </p:sp>
      <p:sp>
        <p:nvSpPr>
          <p:cNvPr id="28" name="Rectangle 27">
            <a:extLst>
              <a:ext uri="{FF2B5EF4-FFF2-40B4-BE49-F238E27FC236}">
                <a16:creationId xmlns:a16="http://schemas.microsoft.com/office/drawing/2014/main" id="{A6722374-EB6C-6679-CC66-72946E81C0DC}"/>
              </a:ext>
            </a:extLst>
          </p:cNvPr>
          <p:cNvSpPr/>
          <p:nvPr/>
        </p:nvSpPr>
        <p:spPr>
          <a:xfrm>
            <a:off x="6361366" y="1494472"/>
            <a:ext cx="5094761" cy="954300"/>
          </a:xfrm>
          <a:prstGeom prst="rect">
            <a:avLst/>
          </a:prstGeom>
        </p:spPr>
        <p:txBody>
          <a:bodyPr wrap="square">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464749"/>
                </a:solidFill>
                <a:effectLst/>
                <a:uLnTx/>
                <a:uFillTx/>
                <a:latin typeface="Arial" panose="020B0604020202020204" pitchFamily="34" charset="0"/>
                <a:ea typeface="Times New Roman" panose="02020603050405020304" pitchFamily="18" charset="0"/>
                <a:cs typeface="+mn-cs"/>
              </a:rPr>
              <a:t>25% des espèces de la plupart des groupes d’animaux et de végétaux étudiés sont déjà menacés d’extinction (IPBES, 2019)</a:t>
            </a:r>
          </a:p>
        </p:txBody>
      </p:sp>
    </p:spTree>
    <p:extLst>
      <p:ext uri="{BB962C8B-B14F-4D97-AF65-F5344CB8AC3E}">
        <p14:creationId xmlns:p14="http://schemas.microsoft.com/office/powerpoint/2010/main" val="54734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B7A164-864D-9748-9CDC-F88DF83E2275}"/>
              </a:ext>
            </a:extLst>
          </p:cNvPr>
          <p:cNvSpPr>
            <a:spLocks noGrp="1"/>
          </p:cNvSpPr>
          <p:nvPr>
            <p:ph type="ctrTitle"/>
          </p:nvPr>
        </p:nvSpPr>
        <p:spPr>
          <a:xfrm>
            <a:off x="129989" y="2145913"/>
            <a:ext cx="4506411" cy="2880192"/>
          </a:xfrm>
        </p:spPr>
        <p:txBody>
          <a:bodyPr/>
          <a:lstStyle/>
          <a:p>
            <a:pPr algn="ctr"/>
            <a:r>
              <a:rPr lang="fr-FR" sz="2667" dirty="0"/>
              <a:t>La fenêtre d’opportunité pour limiter le changement climatique et s’y adapter ne restera pas ouverte indéfiniment. </a:t>
            </a:r>
            <a:endParaRPr lang="en-GB" sz="2667" dirty="0"/>
          </a:p>
        </p:txBody>
      </p:sp>
      <p:pic>
        <p:nvPicPr>
          <p:cNvPr id="7" name="Espace réservé du contenu 6"/>
          <p:cNvPicPr>
            <a:picLocks noGrp="1" noChangeAspect="1"/>
          </p:cNvPicPr>
          <p:nvPr>
            <p:ph idx="11"/>
          </p:nvPr>
        </p:nvPicPr>
        <p:blipFill rotWithShape="1">
          <a:blip r:embed="rId2" cstate="screen">
            <a:extLst>
              <a:ext uri="{28A0092B-C50C-407E-A947-70E740481C1C}">
                <a14:useLocalDpi xmlns:a14="http://schemas.microsoft.com/office/drawing/2010/main"/>
              </a:ext>
            </a:extLst>
          </a:blip>
          <a:srcRect/>
          <a:stretch/>
        </p:blipFill>
        <p:spPr>
          <a:xfrm>
            <a:off x="4506411" y="963556"/>
            <a:ext cx="7676783" cy="5456536"/>
          </a:xfrm>
        </p:spPr>
      </p:pic>
      <p:sp>
        <p:nvSpPr>
          <p:cNvPr id="5" name="Textplatzhalter 4">
            <a:extLst>
              <a:ext uri="{FF2B5EF4-FFF2-40B4-BE49-F238E27FC236}">
                <a16:creationId xmlns:a16="http://schemas.microsoft.com/office/drawing/2014/main" id="{CCA2600A-57CB-F44A-A19B-CC65B449C639}"/>
              </a:ext>
            </a:extLst>
          </p:cNvPr>
          <p:cNvSpPr>
            <a:spLocks noGrp="1"/>
          </p:cNvSpPr>
          <p:nvPr>
            <p:ph type="body" sz="quarter" idx="13"/>
          </p:nvPr>
        </p:nvSpPr>
        <p:spPr>
          <a:xfrm>
            <a:off x="7155355" y="6562520"/>
            <a:ext cx="4859381" cy="205137"/>
          </a:xfrm>
        </p:spPr>
        <p:txBody>
          <a:bodyPr/>
          <a:lstStyle/>
          <a:p>
            <a:r>
              <a:rPr lang="en-GB" dirty="0"/>
              <a:t>IPCC WG2 SPM</a:t>
            </a:r>
          </a:p>
        </p:txBody>
      </p:sp>
      <p:sp>
        <p:nvSpPr>
          <p:cNvPr id="6" name="Text Placeholder 5">
            <a:extLst>
              <a:ext uri="{FF2B5EF4-FFF2-40B4-BE49-F238E27FC236}">
                <a16:creationId xmlns:a16="http://schemas.microsoft.com/office/drawing/2014/main" id="{3F0FCBF1-4FF5-9341-933E-587EFCBFBDAB}"/>
              </a:ext>
            </a:extLst>
          </p:cNvPr>
          <p:cNvSpPr txBox="1">
            <a:spLocks/>
          </p:cNvSpPr>
          <p:nvPr/>
        </p:nvSpPr>
        <p:spPr>
          <a:xfrm>
            <a:off x="4301893" y="141289"/>
            <a:ext cx="3290848" cy="342004"/>
          </a:xfrm>
          <a:prstGeom prst="rect">
            <a:avLst/>
          </a:prstGeom>
        </p:spPr>
        <p:txBody>
          <a:bodyPr vert="horz" lIns="0" tIns="0" rIns="0" bIns="0" rtlCol="0">
            <a:noAutofit/>
          </a:bodyPr>
          <a:lstStyle>
            <a:lvl1pPr marL="192846" indent="-19284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1pPr>
            <a:lvl2pPr marL="417833" indent="-160706"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2pPr>
            <a:lvl3pPr marL="642822"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3pPr>
            <a:lvl4pPr marL="899950"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4pPr>
            <a:lvl5pPr marL="1157078" indent="-128565" algn="l" defTabSz="257129" rtl="0" eaLnBrk="1" latinLnBrk="0" hangingPunct="1">
              <a:lnSpc>
                <a:spcPts val="1350"/>
              </a:lnSpc>
              <a:spcBef>
                <a:spcPts val="450"/>
              </a:spcBef>
              <a:spcAft>
                <a:spcPts val="900"/>
              </a:spcAft>
              <a:buClr>
                <a:srgbClr val="007DBA"/>
              </a:buClr>
              <a:buFont typeface="Arial"/>
              <a:buChar char="•"/>
              <a:defRPr sz="1500" kern="1200" baseline="0">
                <a:solidFill>
                  <a:srgbClr val="007DBA"/>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marL="0" indent="0" defTabSz="342830">
              <a:lnSpc>
                <a:spcPts val="1800"/>
              </a:lnSpc>
              <a:spcBef>
                <a:spcPts val="600"/>
              </a:spcBef>
              <a:spcAft>
                <a:spcPts val="1200"/>
              </a:spcAft>
              <a:buNone/>
            </a:pPr>
            <a:r>
              <a:rPr lang="fr-FR" sz="1600" b="1" dirty="0">
                <a:solidFill>
                  <a:srgbClr val="FFFFFF">
                    <a:lumMod val="85000"/>
                  </a:srgbClr>
                </a:solidFill>
              </a:rPr>
              <a:t>Figures </a:t>
            </a:r>
            <a:r>
              <a:rPr lang="fr-FR" sz="1600" b="1" dirty="0" err="1">
                <a:solidFill>
                  <a:srgbClr val="FFFFFF">
                    <a:lumMod val="85000"/>
                  </a:srgbClr>
                </a:solidFill>
              </a:rPr>
              <a:t>subject</a:t>
            </a:r>
            <a:r>
              <a:rPr lang="fr-FR" sz="1600" b="1" dirty="0">
                <a:solidFill>
                  <a:srgbClr val="FFFFFF">
                    <a:lumMod val="85000"/>
                  </a:srgbClr>
                </a:solidFill>
              </a:rPr>
              <a:t> to final </a:t>
            </a:r>
            <a:r>
              <a:rPr lang="fr-FR" sz="1600" b="1" dirty="0" err="1">
                <a:solidFill>
                  <a:srgbClr val="FFFFFF">
                    <a:lumMod val="85000"/>
                  </a:srgbClr>
                </a:solidFill>
              </a:rPr>
              <a:t>editing</a:t>
            </a:r>
            <a:endParaRPr lang="fr-FR" sz="1467" dirty="0">
              <a:solidFill>
                <a:srgbClr val="FFFFFF">
                  <a:lumMod val="85000"/>
                </a:srgbClr>
              </a:solidFill>
            </a:endParaRPr>
          </a:p>
        </p:txBody>
      </p:sp>
    </p:spTree>
    <p:extLst>
      <p:ext uri="{BB962C8B-B14F-4D97-AF65-F5344CB8AC3E}">
        <p14:creationId xmlns:p14="http://schemas.microsoft.com/office/powerpoint/2010/main" val="815493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E30E9-E8DF-1E5D-758C-4AA7EF6189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969CBFA-D17B-45A9-CD46-B1B8AA05F0ED}"/>
              </a:ext>
            </a:extLst>
          </p:cNvPr>
          <p:cNvSpPr/>
          <p:nvPr/>
        </p:nvSpPr>
        <p:spPr>
          <a:xfrm>
            <a:off x="9793243" y="1081920"/>
            <a:ext cx="2428870" cy="461665"/>
          </a:xfrm>
          <a:prstGeom prst="rect">
            <a:avLst/>
          </a:prstGeom>
        </p:spPr>
        <p:txBody>
          <a:bodyPr wrap="none">
            <a:spAutoFit/>
          </a:bodyPr>
          <a:lstStyle/>
          <a:p>
            <a:pPr marL="0" marR="0" lvl="0" indent="0" algn="ctr" defTabSz="609495"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464749"/>
                </a:solidFill>
                <a:effectLst/>
                <a:uLnTx/>
                <a:uFillTx/>
                <a:latin typeface="Arial" panose="020B0604020202020204"/>
                <a:ea typeface="+mn-ea"/>
                <a:cs typeface="+mn-cs"/>
              </a:rPr>
              <a:t>Confiance haute</a:t>
            </a:r>
            <a:endPar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CB1E15C2-0833-4F01-8846-97F424C36E62}"/>
              </a:ext>
            </a:extLst>
          </p:cNvPr>
          <p:cNvPicPr>
            <a:picLocks noChangeAspect="1"/>
          </p:cNvPicPr>
          <p:nvPr/>
        </p:nvPicPr>
        <p:blipFill rotWithShape="1">
          <a:blip r:embed="rId3"/>
          <a:srcRect l="4196" t="6871" r="21611" b="40540"/>
          <a:stretch/>
        </p:blipFill>
        <p:spPr>
          <a:xfrm>
            <a:off x="0" y="1574362"/>
            <a:ext cx="10170179" cy="5570820"/>
          </a:xfrm>
          <a:prstGeom prst="rect">
            <a:avLst/>
          </a:prstGeom>
        </p:spPr>
      </p:pic>
      <p:sp>
        <p:nvSpPr>
          <p:cNvPr id="6" name="Subtitle 1">
            <a:extLst>
              <a:ext uri="{FF2B5EF4-FFF2-40B4-BE49-F238E27FC236}">
                <a16:creationId xmlns:a16="http://schemas.microsoft.com/office/drawing/2014/main" id="{75729BB4-FD21-3AE2-0EFE-F9405AC05331}"/>
              </a:ext>
            </a:extLst>
          </p:cNvPr>
          <p:cNvSpPr txBox="1">
            <a:spLocks/>
          </p:cNvSpPr>
          <p:nvPr/>
        </p:nvSpPr>
        <p:spPr>
          <a:xfrm>
            <a:off x="10111425" y="5486817"/>
            <a:ext cx="2056771" cy="2688316"/>
          </a:xfrm>
          <a:prstGeom prst="rect">
            <a:avLst/>
          </a:prstGeom>
          <a:solidFill>
            <a:schemeClr val="bg1"/>
          </a:solidFill>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marL="0" marR="0" lvl="0" indent="0" algn="ctr" defTabSz="342830" rtl="0" eaLnBrk="1" fontAlgn="auto" latinLnBrk="0" hangingPunct="1">
              <a:lnSpc>
                <a:spcPts val="1800"/>
              </a:lnSpc>
              <a:spcBef>
                <a:spcPct val="20000"/>
              </a:spcBef>
              <a:spcAft>
                <a:spcPts val="0"/>
              </a:spcAft>
              <a:buClrTx/>
              <a:buSzTx/>
              <a:buFont typeface="Arial"/>
              <a:buNone/>
              <a:tabLst/>
              <a:defRPr/>
            </a:pPr>
            <a:endParaRPr kumimoji="0" lang="en-GB" sz="1333" b="1" i="0" u="none" strike="noStrike" kern="1200" cap="none" spc="0" normalizeH="0" baseline="0" noProof="0" dirty="0">
              <a:ln>
                <a:noFill/>
              </a:ln>
              <a:solidFill>
                <a:srgbClr val="FFFFFF">
                  <a:lumMod val="75000"/>
                </a:srgbClr>
              </a:solidFill>
              <a:effectLst/>
              <a:uLnTx/>
              <a:uFillTx/>
              <a:latin typeface="Calibri" charset="0"/>
              <a:ea typeface="+mn-ea"/>
              <a:cs typeface="+mn-cs"/>
            </a:endParaRPr>
          </a:p>
          <a:p>
            <a:pPr marL="0" marR="0" lvl="0" indent="0" algn="ctr" defTabSz="342830" rtl="0" eaLnBrk="1" fontAlgn="auto" latinLnBrk="0" hangingPunct="1">
              <a:lnSpc>
                <a:spcPts val="1800"/>
              </a:lnSpc>
              <a:spcBef>
                <a:spcPct val="20000"/>
              </a:spcBef>
              <a:spcAft>
                <a:spcPts val="0"/>
              </a:spcAft>
              <a:buClrTx/>
              <a:buSzTx/>
              <a:buFont typeface="Arial"/>
              <a:buNone/>
              <a:tabLst/>
              <a:defRPr/>
            </a:pPr>
            <a:endParaRPr kumimoji="0" lang="en-GB" sz="1333" b="1" i="0" u="none" strike="noStrike" kern="1200" cap="none" spc="0" normalizeH="0" baseline="0" noProof="0" dirty="0">
              <a:ln>
                <a:noFill/>
              </a:ln>
              <a:solidFill>
                <a:srgbClr val="FFFFFF">
                  <a:lumMod val="75000"/>
                </a:srgbClr>
              </a:solidFill>
              <a:effectLst/>
              <a:uLnTx/>
              <a:uFillTx/>
              <a:latin typeface="Calibri" charset="0"/>
              <a:ea typeface="+mn-ea"/>
              <a:cs typeface="+mn-cs"/>
            </a:endParaRPr>
          </a:p>
          <a:p>
            <a:pPr marL="0" marR="0" lvl="0" indent="0" algn="ctr" defTabSz="342830" rtl="0" eaLnBrk="1" fontAlgn="auto" latinLnBrk="0" hangingPunct="1">
              <a:lnSpc>
                <a:spcPts val="1800"/>
              </a:lnSpc>
              <a:spcBef>
                <a:spcPct val="20000"/>
              </a:spcBef>
              <a:spcAft>
                <a:spcPts val="0"/>
              </a:spcAft>
              <a:buClrTx/>
              <a:buSzTx/>
              <a:buFont typeface="Arial"/>
              <a:buNone/>
              <a:tabLst/>
              <a:defRPr/>
            </a:pPr>
            <a:endParaRPr kumimoji="0" lang="en-GB" sz="1333" b="1" i="0" u="none" strike="noStrike" kern="1200" cap="none" spc="0" normalizeH="0" baseline="0" noProof="0" dirty="0">
              <a:ln>
                <a:noFill/>
              </a:ln>
              <a:solidFill>
                <a:srgbClr val="FFFFFF">
                  <a:lumMod val="75000"/>
                </a:srgbClr>
              </a:solidFill>
              <a:effectLst/>
              <a:uLnTx/>
              <a:uFillTx/>
              <a:latin typeface="Calibri" charset="0"/>
              <a:ea typeface="+mn-ea"/>
              <a:cs typeface="+mn-cs"/>
            </a:endParaRPr>
          </a:p>
          <a:p>
            <a:pPr marL="0" marR="0" lvl="0" indent="0" algn="ctr" defTabSz="342830" rtl="0" eaLnBrk="1" fontAlgn="auto" latinLnBrk="0" hangingPunct="1">
              <a:lnSpc>
                <a:spcPts val="1800"/>
              </a:lnSpc>
              <a:spcBef>
                <a:spcPct val="20000"/>
              </a:spcBef>
              <a:spcAft>
                <a:spcPts val="0"/>
              </a:spcAft>
              <a:buClrTx/>
              <a:buSzTx/>
              <a:buFont typeface="Arial"/>
              <a:buNone/>
              <a:tabLst/>
              <a:defRPr/>
            </a:pPr>
            <a:r>
              <a:rPr kumimoji="0" lang="en-GB" sz="1600" b="1" i="0" u="none" strike="noStrike" kern="1200" cap="none" spc="0" normalizeH="0" baseline="0" noProof="0" dirty="0">
                <a:ln>
                  <a:noFill/>
                </a:ln>
                <a:solidFill>
                  <a:srgbClr val="FFFFFF">
                    <a:lumMod val="75000"/>
                  </a:srgbClr>
                </a:solidFill>
                <a:effectLst/>
                <a:uLnTx/>
                <a:uFillTx/>
                <a:latin typeface="Calibri" charset="0"/>
                <a:ea typeface="+mn-ea"/>
                <a:cs typeface="+mn-cs"/>
              </a:rPr>
              <a:t>AR6 WGII SPM</a:t>
            </a:r>
          </a:p>
          <a:p>
            <a:pPr marL="0" marR="0" lvl="0" indent="0" algn="ctr" defTabSz="342830" rtl="0" eaLnBrk="1" fontAlgn="auto" latinLnBrk="0" hangingPunct="1">
              <a:lnSpc>
                <a:spcPts val="1800"/>
              </a:lnSpc>
              <a:spcBef>
                <a:spcPct val="20000"/>
              </a:spcBef>
              <a:spcAft>
                <a:spcPts val="0"/>
              </a:spcAft>
              <a:buClrTx/>
              <a:buSzTx/>
              <a:buFont typeface="Arial"/>
              <a:buNone/>
              <a:tabLst/>
              <a:defRPr/>
            </a:pPr>
            <a:r>
              <a:rPr kumimoji="0" lang="en-GB" sz="1600" b="1" i="0" u="none" strike="noStrike" kern="1200" cap="none" spc="0" normalizeH="0" baseline="0" noProof="0" dirty="0">
                <a:ln>
                  <a:noFill/>
                </a:ln>
                <a:solidFill>
                  <a:srgbClr val="FFFFFF">
                    <a:lumMod val="75000"/>
                  </a:srgbClr>
                </a:solidFill>
                <a:effectLst/>
                <a:uLnTx/>
                <a:uFillTx/>
                <a:latin typeface="Calibri" charset="0"/>
                <a:ea typeface="+mn-ea"/>
                <a:cs typeface="+mn-cs"/>
              </a:rPr>
              <a:t>AR6 WGII Ch13   </a:t>
            </a:r>
          </a:p>
        </p:txBody>
      </p:sp>
      <p:sp>
        <p:nvSpPr>
          <p:cNvPr id="5" name="Title 4">
            <a:extLst>
              <a:ext uri="{FF2B5EF4-FFF2-40B4-BE49-F238E27FC236}">
                <a16:creationId xmlns:a16="http://schemas.microsoft.com/office/drawing/2014/main" id="{EBA8EC11-4101-2121-67EA-C9FF4B669A6E}"/>
              </a:ext>
            </a:extLst>
          </p:cNvPr>
          <p:cNvSpPr>
            <a:spLocks noGrp="1"/>
          </p:cNvSpPr>
          <p:nvPr>
            <p:ph type="ctrTitle"/>
          </p:nvPr>
        </p:nvSpPr>
        <p:spPr>
          <a:xfrm>
            <a:off x="1" y="779542"/>
            <a:ext cx="12191999" cy="769175"/>
          </a:xfrm>
        </p:spPr>
        <p:txBody>
          <a:bodyPr/>
          <a:lstStyle/>
          <a:p>
            <a:pPr algn="ctr"/>
            <a:r>
              <a:rPr lang="fr-FR" sz="2667" dirty="0"/>
              <a:t>3.3 à 3.6 milliards de personnes vivent dans des contextes très vulnérables au changement climatique </a:t>
            </a:r>
            <a:endParaRPr lang="en-US" dirty="0"/>
          </a:p>
        </p:txBody>
      </p:sp>
      <p:pic>
        <p:nvPicPr>
          <p:cNvPr id="12" name="Image 11">
            <a:extLst>
              <a:ext uri="{FF2B5EF4-FFF2-40B4-BE49-F238E27FC236}">
                <a16:creationId xmlns:a16="http://schemas.microsoft.com/office/drawing/2014/main" id="{8BD65889-F25E-B7E1-3204-88EB352DD036}"/>
              </a:ext>
            </a:extLst>
          </p:cNvPr>
          <p:cNvPicPr>
            <a:picLocks noChangeAspect="1"/>
          </p:cNvPicPr>
          <p:nvPr/>
        </p:nvPicPr>
        <p:blipFill rotWithShape="1">
          <a:blip r:embed="rId3"/>
          <a:srcRect l="81636" t="7422" r="6861" b="63587"/>
          <a:stretch/>
        </p:blipFill>
        <p:spPr>
          <a:xfrm>
            <a:off x="10170179" y="1548717"/>
            <a:ext cx="2021821" cy="3938100"/>
          </a:xfrm>
          <a:prstGeom prst="rect">
            <a:avLst/>
          </a:prstGeom>
        </p:spPr>
      </p:pic>
    </p:spTree>
    <p:extLst>
      <p:ext uri="{BB962C8B-B14F-4D97-AF65-F5344CB8AC3E}">
        <p14:creationId xmlns:p14="http://schemas.microsoft.com/office/powerpoint/2010/main" val="3338297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0333" y="1655792"/>
            <a:ext cx="8361668" cy="5202209"/>
          </a:xfrm>
          <a:prstGeom prst="rect">
            <a:avLst/>
          </a:prstGeom>
        </p:spPr>
      </p:pic>
      <p:sp>
        <p:nvSpPr>
          <p:cNvPr id="5" name="Title 4"/>
          <p:cNvSpPr>
            <a:spLocks noGrp="1"/>
          </p:cNvSpPr>
          <p:nvPr>
            <p:ph type="ctrTitle"/>
          </p:nvPr>
        </p:nvSpPr>
        <p:spPr>
          <a:xfrm>
            <a:off x="180878" y="843506"/>
            <a:ext cx="11872225" cy="812285"/>
          </a:xfrm>
        </p:spPr>
        <p:txBody>
          <a:bodyPr/>
          <a:lstStyle/>
          <a:p>
            <a:pPr>
              <a:lnSpc>
                <a:spcPct val="100000"/>
              </a:lnSpc>
            </a:pPr>
            <a:r>
              <a:rPr lang="fr-FR" sz="2400" dirty="0"/>
              <a:t>Biodiversité: les écosystèmes terrestres actuels verront les espaces propices à leur développement se réduire du fait du réchauffement climatique</a:t>
            </a:r>
            <a:endParaRPr lang="en-US" sz="1600" b="0" i="1" dirty="0"/>
          </a:p>
        </p:txBody>
      </p:sp>
      <p:sp>
        <p:nvSpPr>
          <p:cNvPr id="6" name="Subtitle 1">
            <a:extLst>
              <a:ext uri="{FF2B5EF4-FFF2-40B4-BE49-F238E27FC236}">
                <a16:creationId xmlns:a16="http://schemas.microsoft.com/office/drawing/2014/main" id="{8411D8FA-E333-D841-9CAE-E11B56E484D5}"/>
              </a:ext>
            </a:extLst>
          </p:cNvPr>
          <p:cNvSpPr txBox="1">
            <a:spLocks/>
          </p:cNvSpPr>
          <p:nvPr/>
        </p:nvSpPr>
        <p:spPr>
          <a:xfrm>
            <a:off x="3990117" y="6638809"/>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defTabSz="342830">
              <a:lnSpc>
                <a:spcPts val="1800"/>
              </a:lnSpc>
            </a:pPr>
            <a:r>
              <a:rPr lang="en-GB" sz="1333" b="1" dirty="0">
                <a:solidFill>
                  <a:srgbClr val="FFFFFF">
                    <a:lumMod val="75000"/>
                  </a:srgbClr>
                </a:solidFill>
              </a:rPr>
              <a:t>AR6 WGII Ch13</a:t>
            </a:r>
          </a:p>
        </p:txBody>
      </p:sp>
      <p:sp>
        <p:nvSpPr>
          <p:cNvPr id="8" name="Rectangle 7"/>
          <p:cNvSpPr/>
          <p:nvPr/>
        </p:nvSpPr>
        <p:spPr>
          <a:xfrm>
            <a:off x="180878" y="2184534"/>
            <a:ext cx="3830332" cy="4114844"/>
          </a:xfrm>
          <a:prstGeom prst="rect">
            <a:avLst/>
          </a:prstGeom>
        </p:spPr>
        <p:txBody>
          <a:bodyPr wrap="square">
            <a:spAutoFit/>
          </a:bodyPr>
          <a:lstStyle/>
          <a:p>
            <a:pPr defTabSz="609495"/>
            <a:r>
              <a:rPr lang="fr-FR" sz="1867" i="1" dirty="0">
                <a:solidFill>
                  <a:srgbClr val="003466"/>
                </a:solidFill>
                <a:latin typeface="Arial" panose="020B0604020202020204"/>
              </a:rPr>
              <a:t>Solutions: </a:t>
            </a:r>
          </a:p>
          <a:p>
            <a:pPr marL="380990" indent="-380990" defTabSz="609495">
              <a:buFont typeface="Symbol" panose="05050102010706020507" pitchFamily="18" charset="2"/>
              <a:buChar char="Þ"/>
            </a:pPr>
            <a:r>
              <a:rPr lang="fr-FR" sz="1867" i="1" dirty="0">
                <a:solidFill>
                  <a:srgbClr val="003466"/>
                </a:solidFill>
                <a:latin typeface="Arial" panose="020B0604020202020204"/>
              </a:rPr>
              <a:t>Rester en-deçà de 2°C</a:t>
            </a:r>
          </a:p>
          <a:p>
            <a:pPr marL="380990" indent="-380990" defTabSz="609495">
              <a:buFont typeface="Symbol" panose="05050102010706020507" pitchFamily="18" charset="2"/>
              <a:buChar char="Þ"/>
            </a:pPr>
            <a:r>
              <a:rPr lang="fr-FR" sz="1867" i="1" dirty="0">
                <a:solidFill>
                  <a:srgbClr val="003466"/>
                </a:solidFill>
                <a:latin typeface="Arial" panose="020B0604020202020204"/>
              </a:rPr>
              <a:t>Restauration et protection d’habitats </a:t>
            </a:r>
          </a:p>
          <a:p>
            <a:pPr marL="380990" indent="-380990" defTabSz="609495">
              <a:buFont typeface="Symbol" panose="05050102010706020507" pitchFamily="18" charset="2"/>
              <a:buChar char="Þ"/>
            </a:pPr>
            <a:r>
              <a:rPr lang="fr-FR" sz="1867" i="1" dirty="0">
                <a:solidFill>
                  <a:srgbClr val="003466"/>
                </a:solidFill>
                <a:latin typeface="Arial" panose="020B0604020202020204"/>
              </a:rPr>
              <a:t>Gestion des forêts</a:t>
            </a:r>
          </a:p>
          <a:p>
            <a:pPr marL="380990" indent="-380990" defTabSz="609495">
              <a:buFont typeface="Symbol" panose="05050102010706020507" pitchFamily="18" charset="2"/>
              <a:buChar char="Þ"/>
            </a:pPr>
            <a:r>
              <a:rPr lang="fr-FR" sz="1867" i="1" dirty="0">
                <a:solidFill>
                  <a:srgbClr val="003466"/>
                </a:solidFill>
                <a:latin typeface="Arial" panose="020B0604020202020204"/>
              </a:rPr>
              <a:t>Agroécologie (concilier écologie et agriculture)</a:t>
            </a:r>
          </a:p>
          <a:p>
            <a:pPr defTabSz="609495"/>
            <a:endParaRPr lang="fr-FR" sz="1867" i="1" dirty="0">
              <a:solidFill>
                <a:srgbClr val="003466"/>
              </a:solidFill>
              <a:latin typeface="Arial" panose="020B0604020202020204"/>
            </a:endParaRPr>
          </a:p>
          <a:p>
            <a:pPr marL="380990" indent="-380990" defTabSz="609495">
              <a:buFont typeface="Symbol" panose="05050102010706020507" pitchFamily="18" charset="2"/>
              <a:buChar char="Þ"/>
            </a:pPr>
            <a:r>
              <a:rPr lang="fr-FR" sz="1867" i="1" dirty="0">
                <a:solidFill>
                  <a:srgbClr val="003466"/>
                </a:solidFill>
                <a:latin typeface="Arial" panose="020B0604020202020204"/>
              </a:rPr>
              <a:t>Réserver 30 à 50% des espaces pour assurer une protection adéquate des écosystèmes terrestres, en eau douce et marins (</a:t>
            </a:r>
            <a:r>
              <a:rPr lang="fr-FR" sz="1867" i="1" dirty="0" err="1">
                <a:solidFill>
                  <a:srgbClr val="003466"/>
                </a:solidFill>
                <a:latin typeface="Arial" panose="020B0604020202020204"/>
              </a:rPr>
              <a:t>Ch</a:t>
            </a:r>
            <a:r>
              <a:rPr lang="fr-FR" sz="1867" i="1" dirty="0">
                <a:solidFill>
                  <a:srgbClr val="003466"/>
                </a:solidFill>
                <a:latin typeface="Arial" panose="020B0604020202020204"/>
              </a:rPr>
              <a:t> 2; SPM)</a:t>
            </a:r>
            <a:endParaRPr lang="en-CA" sz="1867" dirty="0">
              <a:solidFill>
                <a:srgbClr val="003466"/>
              </a:solidFill>
              <a:latin typeface="Arial" panose="020B0604020202020204"/>
            </a:endParaRPr>
          </a:p>
        </p:txBody>
      </p:sp>
    </p:spTree>
    <p:extLst>
      <p:ext uri="{BB962C8B-B14F-4D97-AF65-F5344CB8AC3E}">
        <p14:creationId xmlns:p14="http://schemas.microsoft.com/office/powerpoint/2010/main" val="367066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53D0D-213F-4F9E-AE04-11F110875E65}"/>
              </a:ext>
            </a:extLst>
          </p:cNvPr>
          <p:cNvSpPr>
            <a:spLocks noGrp="1"/>
          </p:cNvSpPr>
          <p:nvPr>
            <p:ph type="title"/>
          </p:nvPr>
        </p:nvSpPr>
        <p:spPr>
          <a:xfrm rot="16200000">
            <a:off x="-4252135" y="750189"/>
            <a:ext cx="10972800" cy="1143000"/>
          </a:xfrm>
        </p:spPr>
        <p:txBody>
          <a:bodyPr>
            <a:normAutofit/>
          </a:bodyPr>
          <a:lstStyle/>
          <a:p>
            <a:r>
              <a:rPr lang="fr-CH" dirty="0"/>
              <a:t>Risques en </a:t>
            </a:r>
            <a:r>
              <a:rPr lang="fr-CH" dirty="0" err="1"/>
              <a:t>europe</a:t>
            </a:r>
            <a:endParaRPr lang="fr-CH" dirty="0"/>
          </a:p>
        </p:txBody>
      </p:sp>
      <p:sp>
        <p:nvSpPr>
          <p:cNvPr id="4" name="Date Placeholder 3">
            <a:extLst>
              <a:ext uri="{FF2B5EF4-FFF2-40B4-BE49-F238E27FC236}">
                <a16:creationId xmlns:a16="http://schemas.microsoft.com/office/drawing/2014/main" id="{DA4EEB63-61F3-4023-BAB5-DE929F92B64B}"/>
              </a:ext>
            </a:extLst>
          </p:cNvPr>
          <p:cNvSpPr>
            <a:spLocks noGrp="1"/>
          </p:cNvSpPr>
          <p:nvPr>
            <p:ph type="dt" sz="half" idx="2"/>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6881AB4C-2D2A-8141-A4F5-ADB851361055}" type="datetime1">
              <a:rPr kumimoji="0" lang="fr-CH" sz="16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ctr" defTabSz="609585" rtl="0" eaLnBrk="1" fontAlgn="auto" latinLnBrk="0" hangingPunct="1">
                <a:lnSpc>
                  <a:spcPct val="100000"/>
                </a:lnSpc>
                <a:spcBef>
                  <a:spcPts val="0"/>
                </a:spcBef>
                <a:spcAft>
                  <a:spcPts val="0"/>
                </a:spcAft>
                <a:buClrTx/>
                <a:buSzTx/>
                <a:buFontTx/>
                <a:buNone/>
                <a:tabLst/>
                <a:defRPr/>
              </a:pPr>
              <a:t>22.02.2024</a:t>
            </a:fld>
            <a:endParaRPr kumimoji="0" lang="fr-CH" sz="16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2A7357FF-B4FD-40E9-A304-EF6DF264AB50}"/>
              </a:ext>
            </a:extLst>
          </p:cNvPr>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79F8CDA-3D76-8147-A783-F8EF6F842A04}" type="slidenum">
              <a:rPr kumimoji="0" lang="fr-FR" sz="16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r>
              <a:rPr kumimoji="0" lang="fr-FR" sz="1600" b="0" i="0" u="none" strike="noStrike" kern="1200" cap="none" spc="0" normalizeH="0" baseline="0" noProof="0">
                <a:ln>
                  <a:noFill/>
                </a:ln>
                <a:solidFill>
                  <a:srgbClr val="000000">
                    <a:tint val="75000"/>
                  </a:srgbClr>
                </a:solidFill>
                <a:effectLst/>
                <a:uLnTx/>
                <a:uFillTx/>
                <a:latin typeface="Arial"/>
                <a:ea typeface="+mn-ea"/>
                <a:cs typeface="+mn-cs"/>
              </a:rPr>
              <a:t> </a:t>
            </a:r>
            <a:endParaRPr kumimoji="0" lang="fr-FR" sz="16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B76087A6-65E9-4C38-A3E8-22715A36D2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99771" y="6985"/>
            <a:ext cx="8814200" cy="6801105"/>
          </a:xfrm>
          <a:prstGeom prst="rect">
            <a:avLst/>
          </a:prstGeom>
        </p:spPr>
      </p:pic>
    </p:spTree>
    <p:extLst>
      <p:ext uri="{BB962C8B-B14F-4D97-AF65-F5344CB8AC3E}">
        <p14:creationId xmlns:p14="http://schemas.microsoft.com/office/powerpoint/2010/main" val="3655645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7DB6D2-E29D-4BDE-B124-210FDB73DF63}"/>
              </a:ext>
            </a:extLst>
          </p:cNvPr>
          <p:cNvSpPr>
            <a:spLocks noGrp="1"/>
          </p:cNvSpPr>
          <p:nvPr>
            <p:ph type="ctrTitle"/>
          </p:nvPr>
        </p:nvSpPr>
        <p:spPr/>
        <p:txBody>
          <a:bodyPr/>
          <a:lstStyle/>
          <a:p>
            <a:pPr>
              <a:buNone/>
            </a:pPr>
            <a:r>
              <a:rPr lang="fr-CH" dirty="0"/>
              <a:t>WG3: 3</a:t>
            </a:r>
            <a:r>
              <a:rPr lang="fr-CH" baseline="30000" dirty="0"/>
              <a:t>e</a:t>
            </a:r>
            <a:r>
              <a:rPr lang="fr-CH" dirty="0"/>
              <a:t> groupe de travail</a:t>
            </a:r>
            <a:br>
              <a:rPr lang="fr-CH" dirty="0"/>
            </a:br>
            <a:r>
              <a:rPr lang="fr-CH" dirty="0"/>
              <a:t>Atténuation du réchauffement climatique</a:t>
            </a:r>
          </a:p>
        </p:txBody>
      </p:sp>
      <p:sp>
        <p:nvSpPr>
          <p:cNvPr id="5" name="Subtitle 4">
            <a:extLst>
              <a:ext uri="{FF2B5EF4-FFF2-40B4-BE49-F238E27FC236}">
                <a16:creationId xmlns:a16="http://schemas.microsoft.com/office/drawing/2014/main" id="{FAEA49B3-676D-4C85-AB21-4DB2FDD618C8}"/>
              </a:ext>
            </a:extLst>
          </p:cNvPr>
          <p:cNvSpPr>
            <a:spLocks noGrp="1"/>
          </p:cNvSpPr>
          <p:nvPr>
            <p:ph type="subTitle" idx="1"/>
          </p:nvPr>
        </p:nvSpPr>
        <p:spPr/>
        <p:txBody>
          <a:bodyPr/>
          <a:lstStyle/>
          <a:p>
            <a:endParaRPr lang="fr-CH"/>
          </a:p>
        </p:txBody>
      </p:sp>
    </p:spTree>
    <p:extLst>
      <p:ext uri="{BB962C8B-B14F-4D97-AF65-F5344CB8AC3E}">
        <p14:creationId xmlns:p14="http://schemas.microsoft.com/office/powerpoint/2010/main" val="105652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body" idx="1"/>
          </p:nvPr>
        </p:nvSpPr>
        <p:spPr>
          <a:xfrm>
            <a:off x="5980042" y="1523268"/>
            <a:ext cx="5791756" cy="3506000"/>
          </a:xfrm>
          <a:prstGeom prst="rect">
            <a:avLst/>
          </a:prstGeom>
          <a:noFill/>
          <a:ln>
            <a:noFill/>
          </a:ln>
        </p:spPr>
        <p:txBody>
          <a:bodyPr spcFirstLastPara="1" wrap="square" lIns="243833" tIns="60933" rIns="121900" bIns="60933" anchor="ctr" anchorCtr="0">
            <a:noAutofit/>
          </a:bodyPr>
          <a:lstStyle/>
          <a:p>
            <a:pPr marL="0" indent="0">
              <a:lnSpc>
                <a:spcPct val="100000"/>
              </a:lnSpc>
              <a:buSzPts val="2800"/>
            </a:pPr>
            <a:r>
              <a:rPr lang="en-GB" sz="4000" b="1" dirty="0"/>
              <a:t>2010-2019: </a:t>
            </a:r>
          </a:p>
          <a:p>
            <a:pPr marL="0" indent="0">
              <a:lnSpc>
                <a:spcPct val="100000"/>
              </a:lnSpc>
              <a:buSzPts val="2800"/>
            </a:pPr>
            <a:r>
              <a:rPr lang="fr-FR" sz="4000" b="1" dirty="0"/>
              <a:t>les émissions annuelles moyennes de gaz à effet de serre sont à leur niveau le plus élevé de l'histoire de l'humanité </a:t>
            </a:r>
            <a:endParaRPr sz="4000" b="1" dirty="0"/>
          </a:p>
        </p:txBody>
      </p:sp>
      <p:pic>
        <p:nvPicPr>
          <p:cNvPr id="157" name="Google Shape;157;p3" descr="Diagram&#10;&#10;Description automatically generated"/>
          <p:cNvPicPr preferRelativeResize="0"/>
          <p:nvPr/>
        </p:nvPicPr>
        <p:blipFill rotWithShape="1">
          <a:blip r:embed="rId3">
            <a:alphaModFix/>
          </a:blip>
          <a:srcRect/>
          <a:stretch/>
        </p:blipFill>
        <p:spPr>
          <a:xfrm>
            <a:off x="455067" y="262963"/>
            <a:ext cx="4892967" cy="6332072"/>
          </a:xfrm>
          <a:prstGeom prst="rect">
            <a:avLst/>
          </a:prstGeom>
          <a:noFill/>
          <a:ln>
            <a:noFill/>
          </a:ln>
        </p:spPr>
      </p:pic>
      <p:sp>
        <p:nvSpPr>
          <p:cNvPr id="158" name="Google Shape;158;p3"/>
          <p:cNvSpPr txBox="1"/>
          <p:nvPr/>
        </p:nvSpPr>
        <p:spPr>
          <a:xfrm>
            <a:off x="455071" y="6630067"/>
            <a:ext cx="4724800" cy="170800"/>
          </a:xfrm>
          <a:prstGeom prst="rect">
            <a:avLst/>
          </a:prstGeom>
          <a:noFill/>
          <a:ln>
            <a:noFill/>
          </a:ln>
        </p:spPr>
        <p:txBody>
          <a:bodyPr spcFirstLastPara="1" wrap="square" lIns="0" tIns="0" rIns="0" bIns="0" anchor="t" anchorCtr="0">
            <a:noAutofit/>
          </a:bodyPr>
          <a:lstStyle/>
          <a:p>
            <a:pPr>
              <a:lnSpc>
                <a:spcPct val="168750"/>
              </a:lnSpc>
              <a:buClr>
                <a:schemeClr val="lt1"/>
              </a:buClr>
              <a:buSzPts val="800"/>
            </a:pPr>
            <a:r>
              <a:rPr lang="en-GB" sz="1067">
                <a:solidFill>
                  <a:schemeClr val="lt1"/>
                </a:solidFill>
              </a:rPr>
              <a:t>[Matt Bridgestock, Director and Architect at John Gilbert Architects]</a:t>
            </a:r>
            <a:endParaRPr sz="1067">
              <a:solidFill>
                <a:schemeClr val="lt1"/>
              </a:solidFill>
            </a:endParaRPr>
          </a:p>
          <a:p>
            <a:pPr>
              <a:lnSpc>
                <a:spcPct val="168750"/>
              </a:lnSpc>
              <a:buClr>
                <a:schemeClr val="lt1"/>
              </a:buClr>
              <a:buSzPts val="800"/>
            </a:pPr>
            <a:endParaRPr sz="1067">
              <a:solidFill>
                <a:schemeClr val="lt1"/>
              </a:solidFill>
            </a:endParaRPr>
          </a:p>
        </p:txBody>
      </p:sp>
      <p:pic>
        <p:nvPicPr>
          <p:cNvPr id="159" name="Google Shape;159;p3"/>
          <p:cNvPicPr preferRelativeResize="0"/>
          <p:nvPr/>
        </p:nvPicPr>
        <p:blipFill rotWithShape="1">
          <a:blip r:embed="rId4">
            <a:alphaModFix/>
          </a:blip>
          <a:srcRect l="-252779" t="-22306" r="-3599" b="-39218"/>
          <a:stretch/>
        </p:blipFill>
        <p:spPr>
          <a:xfrm>
            <a:off x="7454689" y="76035"/>
            <a:ext cx="4317111" cy="7799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E64B3-F8BE-095A-9487-D041628D8A09}"/>
              </a:ext>
            </a:extLst>
          </p:cNvPr>
          <p:cNvSpPr>
            <a:spLocks noGrp="1"/>
          </p:cNvSpPr>
          <p:nvPr>
            <p:ph type="ctrTitle"/>
          </p:nvPr>
        </p:nvSpPr>
        <p:spPr>
          <a:xfrm>
            <a:off x="384936" y="759319"/>
            <a:ext cx="11397600" cy="702324"/>
          </a:xfrm>
        </p:spPr>
        <p:txBody>
          <a:bodyPr/>
          <a:lstStyle/>
          <a:p>
            <a:pPr>
              <a:buNone/>
            </a:pPr>
            <a:r>
              <a:rPr lang="fr-CH" dirty="0"/>
              <a:t>Ne pas confondre: GIEC et CNUCC</a:t>
            </a:r>
          </a:p>
        </p:txBody>
      </p:sp>
      <p:sp>
        <p:nvSpPr>
          <p:cNvPr id="6" name="Subtitle 5">
            <a:extLst>
              <a:ext uri="{FF2B5EF4-FFF2-40B4-BE49-F238E27FC236}">
                <a16:creationId xmlns:a16="http://schemas.microsoft.com/office/drawing/2014/main" id="{00DBD913-8676-F482-A8DB-95839BF366FA}"/>
              </a:ext>
            </a:extLst>
          </p:cNvPr>
          <p:cNvSpPr>
            <a:spLocks noGrp="1"/>
          </p:cNvSpPr>
          <p:nvPr>
            <p:ph type="subTitle" idx="1"/>
          </p:nvPr>
        </p:nvSpPr>
        <p:spPr>
          <a:xfrm>
            <a:off x="384936" y="1567543"/>
            <a:ext cx="11397600" cy="4963886"/>
          </a:xfrm>
        </p:spPr>
        <p:txBody>
          <a:bodyPr/>
          <a:lstStyle/>
          <a:p>
            <a:pPr marL="482600" indent="-342900" algn="l">
              <a:lnSpc>
                <a:spcPct val="100000"/>
              </a:lnSpc>
              <a:buClr>
                <a:schemeClr val="tx2"/>
              </a:buClr>
              <a:buSzPct val="100000"/>
              <a:buFont typeface="Arial" panose="020B0604020202020204" pitchFamily="34" charset="0"/>
              <a:buChar char="•"/>
            </a:pPr>
            <a:r>
              <a:rPr lang="fr-CH" sz="2400" b="1" dirty="0">
                <a:solidFill>
                  <a:schemeClr val="bg1"/>
                </a:solidFill>
              </a:rPr>
              <a:t>GIEC:</a:t>
            </a:r>
            <a:r>
              <a:rPr lang="fr-CH" sz="2400" dirty="0"/>
              <a:t> Groupe de scientifiques qui rédigent des rapports résumant l’état des lieux scientifique</a:t>
            </a:r>
          </a:p>
          <a:p>
            <a:pPr marL="482600" indent="-342900" algn="l">
              <a:lnSpc>
                <a:spcPct val="100000"/>
              </a:lnSpc>
              <a:buClr>
                <a:schemeClr val="tx2"/>
              </a:buClr>
              <a:buSzPct val="100000"/>
              <a:buFont typeface="Arial" panose="020B0604020202020204" pitchFamily="34" charset="0"/>
              <a:buChar char="•"/>
            </a:pPr>
            <a:endParaRPr lang="fr-CH" sz="2400" dirty="0"/>
          </a:p>
          <a:p>
            <a:pPr marL="482600" indent="-342900" algn="l">
              <a:lnSpc>
                <a:spcPct val="100000"/>
              </a:lnSpc>
              <a:buClr>
                <a:schemeClr val="tx2"/>
              </a:buClr>
              <a:buSzPct val="100000"/>
              <a:buFont typeface="Arial" panose="020B0604020202020204" pitchFamily="34" charset="0"/>
              <a:buChar char="•"/>
            </a:pPr>
            <a:r>
              <a:rPr lang="fr-CH" sz="2400" b="1" dirty="0"/>
              <a:t>CCNUCC: </a:t>
            </a:r>
            <a:r>
              <a:rPr lang="fr-CH" sz="2400" dirty="0"/>
              <a:t>organe Onusien constitué des Etats membres, qui organise les COP (conférences des parties) tous les ans, s’occupe de la diplomatie des accords climatiques, et mandate le GIEC.</a:t>
            </a:r>
          </a:p>
          <a:p>
            <a:pPr marL="482600" indent="-342900" algn="l">
              <a:lnSpc>
                <a:spcPct val="100000"/>
              </a:lnSpc>
              <a:buClr>
                <a:schemeClr val="tx2"/>
              </a:buClr>
              <a:buSzPct val="100000"/>
              <a:buFont typeface="Arial" panose="020B0604020202020204" pitchFamily="34" charset="0"/>
              <a:buChar char="•"/>
            </a:pPr>
            <a:endParaRPr lang="fr-CH" sz="2400" dirty="0"/>
          </a:p>
          <a:p>
            <a:pPr marL="139700" indent="0">
              <a:lnSpc>
                <a:spcPct val="100000"/>
              </a:lnSpc>
              <a:buClr>
                <a:schemeClr val="tx2"/>
              </a:buClr>
              <a:buSzPct val="100000"/>
            </a:pPr>
            <a:r>
              <a:rPr lang="fr-CH" sz="3200" b="1" dirty="0"/>
              <a:t>En résumé: GIEC </a:t>
            </a:r>
            <a:r>
              <a:rPr lang="en-GB" sz="3200" b="1" dirty="0"/>
              <a:t>= Science, CCNUCC =  </a:t>
            </a:r>
            <a:r>
              <a:rPr lang="fr-CH" sz="3200" b="1" dirty="0"/>
              <a:t>Diplomatie</a:t>
            </a:r>
            <a:r>
              <a:rPr lang="en-GB" sz="3200" b="1" dirty="0"/>
              <a:t>.</a:t>
            </a:r>
            <a:r>
              <a:rPr lang="fr-CH" sz="3200" b="1" dirty="0"/>
              <a:t> </a:t>
            </a:r>
          </a:p>
          <a:p>
            <a:pPr marL="482600" indent="-342900">
              <a:lnSpc>
                <a:spcPct val="100000"/>
              </a:lnSpc>
              <a:buClr>
                <a:schemeClr val="tx2"/>
              </a:buClr>
              <a:buSzPct val="100000"/>
              <a:buFont typeface="Arial" panose="020B0604020202020204" pitchFamily="34" charset="0"/>
              <a:buChar char="•"/>
            </a:pPr>
            <a:endParaRPr lang="fr-CH" sz="2400" b="1" dirty="0"/>
          </a:p>
          <a:p>
            <a:pPr marL="482600" indent="-342900" algn="l">
              <a:lnSpc>
                <a:spcPct val="100000"/>
              </a:lnSpc>
              <a:buClr>
                <a:schemeClr val="tx2"/>
              </a:buClr>
              <a:buSzPct val="100000"/>
              <a:buFont typeface="Arial" panose="020B0604020202020204" pitchFamily="34" charset="0"/>
              <a:buChar char="•"/>
            </a:pPr>
            <a:r>
              <a:rPr lang="fr-CH" sz="2400" dirty="0"/>
              <a:t>Le GIEC et le CCNUCC interagissent à 2 reprises principales:</a:t>
            </a:r>
          </a:p>
          <a:p>
            <a:pPr marL="596900" indent="-457200" algn="l">
              <a:lnSpc>
                <a:spcPct val="100000"/>
              </a:lnSpc>
              <a:buClr>
                <a:schemeClr val="tx2"/>
              </a:buClr>
              <a:buSzPct val="100000"/>
              <a:buFont typeface="+mj-lt"/>
              <a:buAutoNum type="arabicPeriod"/>
            </a:pPr>
            <a:r>
              <a:rPr lang="fr-CH" sz="2400" dirty="0"/>
              <a:t>Le cadre des rapports («</a:t>
            </a:r>
            <a:r>
              <a:rPr lang="fr-CH" sz="2400" dirty="0" err="1"/>
              <a:t>scoping</a:t>
            </a:r>
            <a:r>
              <a:rPr lang="fr-CH" sz="2400" dirty="0"/>
              <a:t>»): avant le rapport.</a:t>
            </a:r>
          </a:p>
          <a:p>
            <a:pPr marL="596900" indent="-457200" algn="l">
              <a:lnSpc>
                <a:spcPct val="100000"/>
              </a:lnSpc>
              <a:buClr>
                <a:schemeClr val="tx2"/>
              </a:buClr>
              <a:buSzPct val="100000"/>
              <a:buFont typeface="+mj-lt"/>
              <a:buAutoNum type="arabicPeriod"/>
            </a:pPr>
            <a:r>
              <a:rPr lang="fr-CH" sz="2400" dirty="0"/>
              <a:t>Le résumé pour décideurs («</a:t>
            </a:r>
            <a:r>
              <a:rPr lang="fr-CH" sz="2400" dirty="0" err="1"/>
              <a:t>summary</a:t>
            </a:r>
            <a:r>
              <a:rPr lang="fr-CH" sz="2400" dirty="0"/>
              <a:t> for </a:t>
            </a:r>
            <a:r>
              <a:rPr lang="fr-CH" sz="2400" dirty="0" err="1"/>
              <a:t>policy</a:t>
            </a:r>
            <a:r>
              <a:rPr lang="fr-CH" sz="2400" dirty="0"/>
              <a:t> </a:t>
            </a:r>
            <a:r>
              <a:rPr lang="fr-CH" sz="2400" dirty="0" err="1"/>
              <a:t>makers</a:t>
            </a:r>
            <a:r>
              <a:rPr lang="fr-CH" sz="2400" dirty="0"/>
              <a:t>»): après le rapport.</a:t>
            </a:r>
          </a:p>
          <a:p>
            <a:pPr marL="482600" indent="-342900" algn="l">
              <a:lnSpc>
                <a:spcPct val="100000"/>
              </a:lnSpc>
              <a:buClr>
                <a:schemeClr val="tx2"/>
              </a:buClr>
              <a:buSzPct val="100000"/>
              <a:buFont typeface="Arial" panose="020B0604020202020204" pitchFamily="34" charset="0"/>
              <a:buChar char="•"/>
            </a:pPr>
            <a:endParaRPr lang="fr-CH" sz="2400" dirty="0"/>
          </a:p>
        </p:txBody>
      </p:sp>
    </p:spTree>
    <p:extLst>
      <p:ext uri="{BB962C8B-B14F-4D97-AF65-F5344CB8AC3E}">
        <p14:creationId xmlns:p14="http://schemas.microsoft.com/office/powerpoint/2010/main" val="1415707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p:cNvSpPr/>
          <p:nvPr/>
        </p:nvSpPr>
        <p:spPr>
          <a:xfrm>
            <a:off x="21333" y="2090067"/>
            <a:ext cx="12192000" cy="43480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
        <p:nvSpPr>
          <p:cNvPr id="166" name="Google Shape;166;p4"/>
          <p:cNvSpPr txBox="1"/>
          <p:nvPr/>
        </p:nvSpPr>
        <p:spPr>
          <a:xfrm>
            <a:off x="1846204" y="1082188"/>
            <a:ext cx="8839429" cy="1107941"/>
          </a:xfrm>
          <a:prstGeom prst="rect">
            <a:avLst/>
          </a:prstGeom>
          <a:noFill/>
          <a:ln>
            <a:noFill/>
          </a:ln>
        </p:spPr>
        <p:txBody>
          <a:bodyPr spcFirstLastPara="1" wrap="square" lIns="121900" tIns="60933" rIns="121900" bIns="60933" anchor="t" anchorCtr="0">
            <a:spAutoFit/>
          </a:bodyPr>
          <a:lstStyle/>
          <a:p>
            <a:r>
              <a:rPr lang="en-GB" sz="3200" dirty="0">
                <a:solidFill>
                  <a:schemeClr val="dk1"/>
                </a:solidFill>
                <a:latin typeface="Arial"/>
                <a:ea typeface="Arial"/>
                <a:cs typeface="Arial"/>
                <a:sym typeface="Arial"/>
              </a:rPr>
              <a:t>Nous ne </a:t>
            </a:r>
            <a:r>
              <a:rPr lang="en-GB" sz="3200" dirty="0" err="1">
                <a:solidFill>
                  <a:schemeClr val="dk1"/>
                </a:solidFill>
                <a:latin typeface="Arial"/>
                <a:ea typeface="Arial"/>
                <a:cs typeface="Arial"/>
                <a:sym typeface="Arial"/>
              </a:rPr>
              <a:t>sommes</a:t>
            </a:r>
            <a:r>
              <a:rPr lang="en-GB" sz="3200" dirty="0">
                <a:solidFill>
                  <a:schemeClr val="dk1"/>
                </a:solidFill>
                <a:latin typeface="Arial"/>
                <a:ea typeface="Arial"/>
                <a:cs typeface="Arial"/>
                <a:sym typeface="Arial"/>
              </a:rPr>
              <a:t> pas sur la bonne </a:t>
            </a:r>
            <a:r>
              <a:rPr lang="en-GB" sz="3200" dirty="0" err="1">
                <a:solidFill>
                  <a:schemeClr val="dk1"/>
                </a:solidFill>
                <a:latin typeface="Arial"/>
                <a:ea typeface="Arial"/>
                <a:cs typeface="Arial"/>
                <a:sym typeface="Arial"/>
              </a:rPr>
              <a:t>trajectoire</a:t>
            </a:r>
            <a:r>
              <a:rPr lang="en-GB" sz="3200" dirty="0">
                <a:solidFill>
                  <a:schemeClr val="dk1"/>
                </a:solidFill>
                <a:latin typeface="Arial"/>
                <a:ea typeface="Arial"/>
                <a:cs typeface="Arial"/>
                <a:sym typeface="Arial"/>
              </a:rPr>
              <a:t> pour limiter le </a:t>
            </a:r>
            <a:r>
              <a:rPr lang="en-GB" sz="3200" dirty="0" err="1">
                <a:solidFill>
                  <a:schemeClr val="dk1"/>
                </a:solidFill>
                <a:latin typeface="Arial"/>
                <a:ea typeface="Arial"/>
                <a:cs typeface="Arial"/>
                <a:sym typeface="Arial"/>
              </a:rPr>
              <a:t>réchauffement</a:t>
            </a:r>
            <a:r>
              <a:rPr lang="en-GB" sz="3200" dirty="0">
                <a:solidFill>
                  <a:schemeClr val="dk1"/>
                </a:solidFill>
                <a:latin typeface="Arial"/>
                <a:ea typeface="Arial"/>
                <a:cs typeface="Arial"/>
                <a:sym typeface="Arial"/>
              </a:rPr>
              <a:t> du globe à 1,5 °C</a:t>
            </a:r>
            <a:r>
              <a:rPr lang="en-GB" sz="3200" dirty="0">
                <a:solidFill>
                  <a:schemeClr val="dk1"/>
                </a:solidFill>
              </a:rPr>
              <a:t>.</a:t>
            </a:r>
            <a:endParaRPr sz="3200" dirty="0">
              <a:solidFill>
                <a:schemeClr val="dk1"/>
              </a:solidFill>
              <a:latin typeface="Arial"/>
              <a:ea typeface="Arial"/>
              <a:cs typeface="Arial"/>
              <a:sym typeface="Arial"/>
            </a:endParaRPr>
          </a:p>
        </p:txBody>
      </p:sp>
      <p:pic>
        <p:nvPicPr>
          <p:cNvPr id="167" name="Google Shape;167;p4"/>
          <p:cNvPicPr preferRelativeResize="0"/>
          <p:nvPr/>
        </p:nvPicPr>
        <p:blipFill rotWithShape="1">
          <a:blip r:embed="rId3">
            <a:alphaModFix/>
          </a:blip>
          <a:srcRect t="11623" r="72771" b="44010"/>
          <a:stretch/>
        </p:blipFill>
        <p:spPr>
          <a:xfrm>
            <a:off x="406401" y="2191634"/>
            <a:ext cx="3590065" cy="4192701"/>
          </a:xfrm>
          <a:prstGeom prst="rect">
            <a:avLst/>
          </a:prstGeom>
          <a:noFill/>
          <a:ln>
            <a:noFill/>
          </a:ln>
        </p:spPr>
      </p:pic>
      <p:pic>
        <p:nvPicPr>
          <p:cNvPr id="168" name="Google Shape;168;p4"/>
          <p:cNvPicPr preferRelativeResize="0"/>
          <p:nvPr/>
        </p:nvPicPr>
        <p:blipFill rotWithShape="1">
          <a:blip r:embed="rId3">
            <a:alphaModFix/>
          </a:blip>
          <a:srcRect l="81845" t="11623" b="44010"/>
          <a:stretch/>
        </p:blipFill>
        <p:spPr>
          <a:xfrm>
            <a:off x="9396136" y="2269900"/>
            <a:ext cx="2290936" cy="4012832"/>
          </a:xfrm>
          <a:prstGeom prst="rect">
            <a:avLst/>
          </a:prstGeom>
          <a:noFill/>
          <a:ln>
            <a:noFill/>
          </a:ln>
        </p:spPr>
      </p:pic>
      <p:pic>
        <p:nvPicPr>
          <p:cNvPr id="169" name="Google Shape;169;p4"/>
          <p:cNvPicPr preferRelativeResize="0"/>
          <p:nvPr/>
        </p:nvPicPr>
        <p:blipFill rotWithShape="1">
          <a:blip r:embed="rId3">
            <a:alphaModFix/>
          </a:blip>
          <a:srcRect l="26970" t="11623" r="52515" b="44010"/>
          <a:stretch/>
        </p:blipFill>
        <p:spPr>
          <a:xfrm>
            <a:off x="3971667" y="2191634"/>
            <a:ext cx="2704565" cy="4192701"/>
          </a:xfrm>
          <a:prstGeom prst="rect">
            <a:avLst/>
          </a:prstGeom>
          <a:noFill/>
          <a:ln>
            <a:noFill/>
          </a:ln>
        </p:spPr>
      </p:pic>
      <p:pic>
        <p:nvPicPr>
          <p:cNvPr id="170" name="Google Shape;170;p4"/>
          <p:cNvPicPr preferRelativeResize="0"/>
          <p:nvPr/>
        </p:nvPicPr>
        <p:blipFill rotWithShape="1">
          <a:blip r:embed="rId3">
            <a:alphaModFix/>
          </a:blip>
          <a:srcRect l="47406" t="11623" r="33577" b="44010"/>
          <a:stretch/>
        </p:blipFill>
        <p:spPr>
          <a:xfrm>
            <a:off x="6666934" y="2191634"/>
            <a:ext cx="2507265" cy="41927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AC5C5DA9-18E3-BE41-B4F4-D9DD82384931}"/>
              </a:ext>
            </a:extLst>
          </p:cNvPr>
          <p:cNvSpPr txBox="1">
            <a:spLocks/>
          </p:cNvSpPr>
          <p:nvPr/>
        </p:nvSpPr>
        <p:spPr>
          <a:xfrm>
            <a:off x="3976188" y="6584990"/>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a:r>
              <a:rPr lang="fr-FR" sz="1333" b="1" dirty="0">
                <a:solidFill>
                  <a:schemeClr val="bg1">
                    <a:lumMod val="75000"/>
                  </a:schemeClr>
                </a:solidFill>
                <a:latin typeface="Arial" panose="020B0604020202020204" pitchFamily="34" charset="0"/>
                <a:cs typeface="Arial" panose="020B0604020202020204" pitchFamily="34" charset="0"/>
              </a:rPr>
              <a:t>IPCC AR6 WGIII</a:t>
            </a:r>
            <a:endParaRPr lang="en-GB" sz="1333" b="1" dirty="0">
              <a:solidFill>
                <a:schemeClr val="bg1">
                  <a:lumMod val="75000"/>
                </a:schemeClr>
              </a:solidFill>
            </a:endParaRPr>
          </a:p>
        </p:txBody>
      </p:sp>
      <p:sp>
        <p:nvSpPr>
          <p:cNvPr id="4" name="Title 4">
            <a:extLst>
              <a:ext uri="{FF2B5EF4-FFF2-40B4-BE49-F238E27FC236}">
                <a16:creationId xmlns:a16="http://schemas.microsoft.com/office/drawing/2014/main" id="{603773CA-C08E-654F-B5B9-0DA7DB6EE518}"/>
              </a:ext>
            </a:extLst>
          </p:cNvPr>
          <p:cNvSpPr>
            <a:spLocks noGrp="1"/>
          </p:cNvSpPr>
          <p:nvPr>
            <p:ph type="ctrTitle"/>
          </p:nvPr>
        </p:nvSpPr>
        <p:spPr>
          <a:xfrm>
            <a:off x="304801" y="667543"/>
            <a:ext cx="11670071" cy="867207"/>
          </a:xfrm>
        </p:spPr>
        <p:txBody>
          <a:bodyPr/>
          <a:lstStyle/>
          <a:p>
            <a:pPr algn="ctr">
              <a:lnSpc>
                <a:spcPct val="100000"/>
              </a:lnSpc>
            </a:pPr>
            <a:r>
              <a:rPr lang="fr-FR" sz="2667" dirty="0"/>
              <a:t>Quels pays sont responsables du changement climatique?</a:t>
            </a:r>
          </a:p>
        </p:txBody>
      </p:sp>
      <p:pic>
        <p:nvPicPr>
          <p:cNvPr id="2" name="Image 1"/>
          <p:cNvPicPr>
            <a:picLocks noChangeAspect="1"/>
          </p:cNvPicPr>
          <p:nvPr/>
        </p:nvPicPr>
        <p:blipFill rotWithShape="1">
          <a:blip r:embed="rId3"/>
          <a:srcRect l="41000" t="30037" r="39166" b="38111"/>
          <a:stretch/>
        </p:blipFill>
        <p:spPr>
          <a:xfrm>
            <a:off x="4822854" y="1534750"/>
            <a:ext cx="5492791" cy="4961975"/>
          </a:xfrm>
          <a:prstGeom prst="rect">
            <a:avLst/>
          </a:prstGeom>
        </p:spPr>
      </p:pic>
      <p:pic>
        <p:nvPicPr>
          <p:cNvPr id="3" name="Image 2"/>
          <p:cNvPicPr>
            <a:picLocks noChangeAspect="1"/>
          </p:cNvPicPr>
          <p:nvPr/>
        </p:nvPicPr>
        <p:blipFill rotWithShape="1">
          <a:blip r:embed="rId4"/>
          <a:srcRect l="70333" t="28329" r="21667" b="59000"/>
          <a:stretch/>
        </p:blipFill>
        <p:spPr>
          <a:xfrm>
            <a:off x="10241280" y="1532982"/>
            <a:ext cx="1950720" cy="1737949"/>
          </a:xfrm>
          <a:prstGeom prst="rect">
            <a:avLst/>
          </a:prstGeom>
        </p:spPr>
      </p:pic>
      <p:pic>
        <p:nvPicPr>
          <p:cNvPr id="5" name="Image 4"/>
          <p:cNvPicPr>
            <a:picLocks noChangeAspect="1"/>
          </p:cNvPicPr>
          <p:nvPr/>
        </p:nvPicPr>
        <p:blipFill rotWithShape="1">
          <a:blip r:embed="rId4"/>
          <a:srcRect l="60917" t="54630" r="21750" b="13667"/>
          <a:stretch/>
        </p:blipFill>
        <p:spPr>
          <a:xfrm>
            <a:off x="0" y="1534749"/>
            <a:ext cx="4822853" cy="4961975"/>
          </a:xfrm>
          <a:prstGeom prst="rect">
            <a:avLst/>
          </a:prstGeom>
        </p:spPr>
      </p:pic>
    </p:spTree>
    <p:extLst>
      <p:ext uri="{BB962C8B-B14F-4D97-AF65-F5344CB8AC3E}">
        <p14:creationId xmlns:p14="http://schemas.microsoft.com/office/powerpoint/2010/main" val="3565326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1fb2f023d2_0_531"/>
          <p:cNvSpPr/>
          <p:nvPr/>
        </p:nvSpPr>
        <p:spPr>
          <a:xfrm>
            <a:off x="21333" y="880400"/>
            <a:ext cx="12192000" cy="59776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46" name="Google Shape;246;g11fb2f023d2_0_531"/>
          <p:cNvPicPr preferRelativeResize="0"/>
          <p:nvPr/>
        </p:nvPicPr>
        <p:blipFill rotWithShape="1">
          <a:blip r:embed="rId3">
            <a:alphaModFix/>
          </a:blip>
          <a:srcRect l="3840" t="13012" r="49089" b="27435"/>
          <a:stretch/>
        </p:blipFill>
        <p:spPr>
          <a:xfrm>
            <a:off x="503967" y="952501"/>
            <a:ext cx="5455199" cy="5669591"/>
          </a:xfrm>
          <a:prstGeom prst="rect">
            <a:avLst/>
          </a:prstGeom>
          <a:noFill/>
          <a:ln>
            <a:noFill/>
          </a:ln>
        </p:spPr>
      </p:pic>
      <p:sp>
        <p:nvSpPr>
          <p:cNvPr id="247" name="Google Shape;247;g11fb2f023d2_0_531"/>
          <p:cNvSpPr txBox="1"/>
          <p:nvPr/>
        </p:nvSpPr>
        <p:spPr>
          <a:xfrm>
            <a:off x="6852746" y="1329667"/>
            <a:ext cx="4884055" cy="2414196"/>
          </a:xfrm>
          <a:prstGeom prst="rect">
            <a:avLst/>
          </a:prstGeom>
          <a:noFill/>
          <a:ln>
            <a:noFill/>
          </a:ln>
        </p:spPr>
        <p:txBody>
          <a:bodyPr spcFirstLastPara="1" wrap="square" lIns="121900" tIns="60933" rIns="121900" bIns="60933" anchor="t" anchorCtr="0">
            <a:spAutoFit/>
          </a:bodyPr>
          <a:lstStyle/>
          <a:p>
            <a:pPr defTabSz="1219170">
              <a:lnSpc>
                <a:spcPct val="90000"/>
              </a:lnSpc>
              <a:buClr>
                <a:srgbClr val="000000"/>
              </a:buClr>
            </a:pPr>
            <a:r>
              <a:rPr lang="en-GB" sz="2267" b="1" kern="0" dirty="0">
                <a:solidFill>
                  <a:srgbClr val="434343"/>
                </a:solidFill>
                <a:latin typeface="Arial"/>
                <a:cs typeface="Arial"/>
                <a:sym typeface="Arial"/>
              </a:rPr>
              <a:t>Limiter le </a:t>
            </a:r>
            <a:r>
              <a:rPr lang="en-GB" sz="2267" b="1" kern="0" dirty="0" err="1">
                <a:solidFill>
                  <a:srgbClr val="434343"/>
                </a:solidFill>
                <a:latin typeface="Arial"/>
                <a:cs typeface="Arial"/>
                <a:sym typeface="Arial"/>
              </a:rPr>
              <a:t>réchauffement</a:t>
            </a:r>
            <a:r>
              <a:rPr lang="en-GB" sz="2267" b="1" kern="0" dirty="0">
                <a:solidFill>
                  <a:srgbClr val="434343"/>
                </a:solidFill>
                <a:latin typeface="Arial"/>
                <a:cs typeface="Arial"/>
                <a:sym typeface="Arial"/>
              </a:rPr>
              <a:t> à 1,5 °C</a:t>
            </a:r>
            <a:endParaRPr sz="2267" b="1" kern="0" dirty="0">
              <a:solidFill>
                <a:srgbClr val="434343"/>
              </a:solidFill>
              <a:latin typeface="Arial"/>
              <a:cs typeface="Arial"/>
              <a:sym typeface="Arial"/>
            </a:endParaRPr>
          </a:p>
          <a:p>
            <a:pPr marL="609585" indent="-440256" defTabSz="1219170">
              <a:lnSpc>
                <a:spcPct val="90000"/>
              </a:lnSpc>
              <a:spcBef>
                <a:spcPts val="1333"/>
              </a:spcBef>
              <a:buClr>
                <a:srgbClr val="434343"/>
              </a:buClr>
              <a:buSzPts val="1600"/>
              <a:buFont typeface="Arial"/>
              <a:buChar char="●"/>
            </a:pPr>
            <a:r>
              <a:rPr lang="en-GB" sz="2133" kern="0" dirty="0">
                <a:solidFill>
                  <a:srgbClr val="434343"/>
                </a:solidFill>
                <a:latin typeface="Arial"/>
                <a:cs typeface="Arial"/>
                <a:sym typeface="Arial"/>
              </a:rPr>
              <a:t>Pic des </a:t>
            </a:r>
            <a:r>
              <a:rPr lang="en-GB" sz="2133" kern="0" dirty="0" err="1">
                <a:solidFill>
                  <a:srgbClr val="434343"/>
                </a:solidFill>
                <a:latin typeface="Arial"/>
                <a:cs typeface="Arial"/>
                <a:sym typeface="Arial"/>
              </a:rPr>
              <a:t>émissions</a:t>
            </a:r>
            <a:r>
              <a:rPr lang="en-GB" sz="2133" kern="0" dirty="0">
                <a:solidFill>
                  <a:srgbClr val="434343"/>
                </a:solidFill>
                <a:latin typeface="Arial"/>
                <a:cs typeface="Arial"/>
                <a:sym typeface="Arial"/>
              </a:rPr>
              <a:t> </a:t>
            </a:r>
            <a:r>
              <a:rPr lang="en-GB" sz="2133" kern="0" dirty="0" err="1">
                <a:solidFill>
                  <a:srgbClr val="434343"/>
                </a:solidFill>
                <a:latin typeface="Arial"/>
                <a:cs typeface="Arial"/>
                <a:sym typeface="Arial"/>
              </a:rPr>
              <a:t>mondiales</a:t>
            </a:r>
            <a:r>
              <a:rPr lang="en-GB" sz="2133" kern="0" dirty="0">
                <a:solidFill>
                  <a:srgbClr val="434343"/>
                </a:solidFill>
                <a:latin typeface="Arial"/>
                <a:cs typeface="Arial"/>
                <a:sym typeface="Arial"/>
              </a:rPr>
              <a:t> de GES </a:t>
            </a:r>
            <a:r>
              <a:rPr lang="en-GB" sz="2133" kern="0" dirty="0" err="1">
                <a:solidFill>
                  <a:srgbClr val="434343"/>
                </a:solidFill>
                <a:latin typeface="Arial"/>
                <a:cs typeface="Arial"/>
                <a:sym typeface="Arial"/>
              </a:rPr>
              <a:t>avant</a:t>
            </a:r>
            <a:r>
              <a:rPr lang="en-GB" sz="2133" kern="0" dirty="0">
                <a:solidFill>
                  <a:srgbClr val="434343"/>
                </a:solidFill>
                <a:latin typeface="Arial"/>
                <a:cs typeface="Arial"/>
                <a:sym typeface="Arial"/>
              </a:rPr>
              <a:t> 2025, </a:t>
            </a:r>
            <a:r>
              <a:rPr lang="en-GB" sz="2133" kern="0" dirty="0" err="1">
                <a:solidFill>
                  <a:srgbClr val="434343"/>
                </a:solidFill>
                <a:latin typeface="Arial"/>
                <a:cs typeface="Arial"/>
                <a:sym typeface="Arial"/>
              </a:rPr>
              <a:t>réduites</a:t>
            </a:r>
            <a:r>
              <a:rPr lang="en-GB" sz="2133" kern="0" dirty="0">
                <a:solidFill>
                  <a:srgbClr val="434343"/>
                </a:solidFill>
                <a:latin typeface="Arial"/>
                <a:cs typeface="Arial"/>
                <a:sym typeface="Arial"/>
              </a:rPr>
              <a:t> de 43% </a:t>
            </a:r>
            <a:r>
              <a:rPr lang="en-GB" sz="2133" kern="0" dirty="0" err="1">
                <a:solidFill>
                  <a:srgbClr val="434343"/>
                </a:solidFill>
                <a:latin typeface="Arial"/>
                <a:cs typeface="Arial"/>
                <a:sym typeface="Arial"/>
              </a:rPr>
              <a:t>d’ici</a:t>
            </a:r>
            <a:r>
              <a:rPr lang="en-GB" sz="2133" kern="0" dirty="0">
                <a:solidFill>
                  <a:srgbClr val="434343"/>
                </a:solidFill>
                <a:latin typeface="Arial"/>
                <a:cs typeface="Arial"/>
                <a:sym typeface="Arial"/>
              </a:rPr>
              <a:t> 2030.</a:t>
            </a:r>
            <a:endParaRPr sz="2133" kern="0" dirty="0">
              <a:solidFill>
                <a:srgbClr val="434343"/>
              </a:solidFill>
              <a:latin typeface="Arial"/>
              <a:cs typeface="Arial"/>
              <a:sym typeface="Arial"/>
            </a:endParaRPr>
          </a:p>
          <a:p>
            <a:pPr marL="609585" indent="-440256" defTabSz="1219170">
              <a:lnSpc>
                <a:spcPct val="90000"/>
              </a:lnSpc>
              <a:spcBef>
                <a:spcPts val="1333"/>
              </a:spcBef>
              <a:spcAft>
                <a:spcPts val="1333"/>
              </a:spcAft>
              <a:buClr>
                <a:srgbClr val="434343"/>
              </a:buClr>
              <a:buSzPts val="1600"/>
              <a:buFont typeface="Arial"/>
              <a:buChar char="●"/>
            </a:pPr>
            <a:r>
              <a:rPr lang="en-GB" sz="2133" kern="0" dirty="0">
                <a:solidFill>
                  <a:srgbClr val="434343"/>
                </a:solidFill>
                <a:latin typeface="Arial"/>
                <a:cs typeface="Arial"/>
                <a:sym typeface="Arial"/>
              </a:rPr>
              <a:t>Emissions de </a:t>
            </a:r>
            <a:r>
              <a:rPr lang="en-GB" sz="2133" kern="0" dirty="0" err="1">
                <a:solidFill>
                  <a:srgbClr val="434343"/>
                </a:solidFill>
                <a:latin typeface="Arial"/>
                <a:cs typeface="Arial"/>
                <a:sym typeface="Arial"/>
              </a:rPr>
              <a:t>méthane</a:t>
            </a:r>
            <a:r>
              <a:rPr lang="en-GB" sz="2133" kern="0" dirty="0">
                <a:solidFill>
                  <a:srgbClr val="434343"/>
                </a:solidFill>
                <a:latin typeface="Arial"/>
                <a:cs typeface="Arial"/>
                <a:sym typeface="Arial"/>
              </a:rPr>
              <a:t> </a:t>
            </a:r>
            <a:r>
              <a:rPr lang="en-GB" sz="2133" kern="0" dirty="0" err="1">
                <a:solidFill>
                  <a:srgbClr val="434343"/>
                </a:solidFill>
                <a:latin typeface="Arial"/>
                <a:cs typeface="Arial"/>
                <a:sym typeface="Arial"/>
              </a:rPr>
              <a:t>réduites</a:t>
            </a:r>
            <a:r>
              <a:rPr lang="en-GB" sz="2133" kern="0" dirty="0">
                <a:solidFill>
                  <a:srgbClr val="434343"/>
                </a:solidFill>
                <a:latin typeface="Arial"/>
                <a:cs typeface="Arial"/>
                <a:sym typeface="Arial"/>
              </a:rPr>
              <a:t> de 34% </a:t>
            </a:r>
            <a:r>
              <a:rPr lang="en-GB" sz="2133" kern="0" dirty="0" err="1">
                <a:solidFill>
                  <a:srgbClr val="434343"/>
                </a:solidFill>
                <a:latin typeface="Arial"/>
                <a:cs typeface="Arial"/>
                <a:sym typeface="Arial"/>
              </a:rPr>
              <a:t>d’ici</a:t>
            </a:r>
            <a:r>
              <a:rPr lang="en-GB" sz="2133" kern="0" dirty="0">
                <a:solidFill>
                  <a:srgbClr val="434343"/>
                </a:solidFill>
                <a:latin typeface="Arial"/>
                <a:cs typeface="Arial"/>
                <a:sym typeface="Arial"/>
              </a:rPr>
              <a:t> 2030.</a:t>
            </a:r>
            <a:endParaRPr sz="2133" b="1" kern="0" dirty="0">
              <a:solidFill>
                <a:srgbClr val="434343"/>
              </a:solidFill>
              <a:latin typeface="Arial"/>
              <a:cs typeface="Arial"/>
              <a:sym typeface="Arial"/>
            </a:endParaRPr>
          </a:p>
        </p:txBody>
      </p:sp>
      <p:sp>
        <p:nvSpPr>
          <p:cNvPr id="248" name="Google Shape;248;g11fb2f023d2_0_531"/>
          <p:cNvSpPr txBox="1"/>
          <p:nvPr/>
        </p:nvSpPr>
        <p:spPr>
          <a:xfrm>
            <a:off x="2755567" y="5053967"/>
            <a:ext cx="1784000" cy="566254"/>
          </a:xfrm>
          <a:prstGeom prst="rect">
            <a:avLst/>
          </a:prstGeom>
          <a:noFill/>
          <a:ln>
            <a:noFill/>
          </a:ln>
        </p:spPr>
        <p:txBody>
          <a:bodyPr spcFirstLastPara="1" wrap="square" lIns="121900" tIns="60933" rIns="121900" bIns="60933" anchor="t" anchorCtr="0">
            <a:spAutoFit/>
          </a:bodyPr>
          <a:lstStyle/>
          <a:p>
            <a:pPr algn="r" defTabSz="1219170">
              <a:lnSpc>
                <a:spcPct val="90000"/>
              </a:lnSpc>
              <a:buClr>
                <a:srgbClr val="000000"/>
              </a:buClr>
            </a:pPr>
            <a:r>
              <a:rPr lang="en-GB" sz="1600" kern="0">
                <a:solidFill>
                  <a:srgbClr val="3AAFC8"/>
                </a:solidFill>
                <a:latin typeface="Arial"/>
                <a:cs typeface="Arial"/>
                <a:sym typeface="Arial"/>
              </a:rPr>
              <a:t>1.5°C with no or limited overshoot</a:t>
            </a:r>
            <a:endParaRPr sz="1600" kern="0">
              <a:solidFill>
                <a:srgbClr val="3AAFC8"/>
              </a:solidFill>
              <a:latin typeface="Arial"/>
              <a:cs typeface="Arial"/>
              <a:sym typeface="Arial"/>
            </a:endParaRPr>
          </a:p>
        </p:txBody>
      </p:sp>
      <p:sp>
        <p:nvSpPr>
          <p:cNvPr id="249" name="Google Shape;249;g11fb2f023d2_0_531"/>
          <p:cNvSpPr txBox="1"/>
          <p:nvPr/>
        </p:nvSpPr>
        <p:spPr>
          <a:xfrm>
            <a:off x="3195300" y="1366300"/>
            <a:ext cx="2363200" cy="566254"/>
          </a:xfrm>
          <a:prstGeom prst="rect">
            <a:avLst/>
          </a:prstGeom>
          <a:noFill/>
          <a:ln>
            <a:noFill/>
          </a:ln>
        </p:spPr>
        <p:txBody>
          <a:bodyPr spcFirstLastPara="1" wrap="square" lIns="121900" tIns="60933" rIns="121900" bIns="60933" anchor="t" anchorCtr="0">
            <a:spAutoFit/>
          </a:bodyPr>
          <a:lstStyle/>
          <a:p>
            <a:pPr algn="ctr" defTabSz="1219170">
              <a:lnSpc>
                <a:spcPct val="90000"/>
              </a:lnSpc>
              <a:buClr>
                <a:srgbClr val="000000"/>
              </a:buClr>
            </a:pPr>
            <a:r>
              <a:rPr lang="en-GB" sz="1600" kern="0">
                <a:solidFill>
                  <a:srgbClr val="E06666"/>
                </a:solidFill>
                <a:latin typeface="Arial"/>
                <a:cs typeface="Arial"/>
                <a:sym typeface="Arial"/>
              </a:rPr>
              <a:t>Trend for </a:t>
            </a:r>
            <a:br>
              <a:rPr lang="en-GB" sz="1600" kern="0">
                <a:solidFill>
                  <a:srgbClr val="E06666"/>
                </a:solidFill>
                <a:latin typeface="Arial"/>
                <a:cs typeface="Arial"/>
                <a:sym typeface="Arial"/>
              </a:rPr>
            </a:br>
            <a:r>
              <a:rPr lang="en-GB" sz="1600" kern="0">
                <a:solidFill>
                  <a:srgbClr val="E06666"/>
                </a:solidFill>
                <a:latin typeface="Arial"/>
                <a:cs typeface="Arial"/>
                <a:sym typeface="Arial"/>
              </a:rPr>
              <a:t>implemented policies</a:t>
            </a:r>
            <a:endParaRPr sz="1600" kern="0">
              <a:solidFill>
                <a:srgbClr val="E06666"/>
              </a:solidFill>
              <a:latin typeface="Arial"/>
              <a:cs typeface="Arial"/>
              <a:sym typeface="Arial"/>
            </a:endParaRPr>
          </a:p>
        </p:txBody>
      </p:sp>
      <p:sp>
        <p:nvSpPr>
          <p:cNvPr id="250" name="Google Shape;250;g11fb2f023d2_0_531"/>
          <p:cNvSpPr txBox="1"/>
          <p:nvPr/>
        </p:nvSpPr>
        <p:spPr>
          <a:xfrm>
            <a:off x="4457367" y="2759300"/>
            <a:ext cx="1460800" cy="787853"/>
          </a:xfrm>
          <a:prstGeom prst="rect">
            <a:avLst/>
          </a:prstGeom>
          <a:noFill/>
          <a:ln>
            <a:noFill/>
          </a:ln>
        </p:spPr>
        <p:txBody>
          <a:bodyPr spcFirstLastPara="1" wrap="square" lIns="121900" tIns="60933" rIns="121900" bIns="60933" anchor="t" anchorCtr="0">
            <a:spAutoFit/>
          </a:bodyPr>
          <a:lstStyle/>
          <a:p>
            <a:pPr defTabSz="1219170">
              <a:lnSpc>
                <a:spcPct val="90000"/>
              </a:lnSpc>
              <a:buClr>
                <a:srgbClr val="000000"/>
              </a:buClr>
            </a:pPr>
            <a:r>
              <a:rPr lang="en-GB" sz="1600" kern="0" dirty="0">
                <a:solidFill>
                  <a:srgbClr val="351C75"/>
                </a:solidFill>
                <a:latin typeface="Arial"/>
                <a:cs typeface="Arial"/>
                <a:sym typeface="Arial"/>
              </a:rPr>
              <a:t>Likely below 2°C, NDCs until 2030</a:t>
            </a:r>
            <a:endParaRPr sz="1600" kern="0" dirty="0">
              <a:solidFill>
                <a:srgbClr val="351C75"/>
              </a:solidFill>
              <a:latin typeface="Arial"/>
              <a:cs typeface="Arial"/>
              <a:sym typeface="Arial"/>
            </a:endParaRPr>
          </a:p>
        </p:txBody>
      </p:sp>
      <p:sp>
        <p:nvSpPr>
          <p:cNvPr id="251" name="Google Shape;251;g11fb2f023d2_0_531"/>
          <p:cNvSpPr txBox="1"/>
          <p:nvPr/>
        </p:nvSpPr>
        <p:spPr>
          <a:xfrm>
            <a:off x="834733" y="3455633"/>
            <a:ext cx="1959200" cy="1009453"/>
          </a:xfrm>
          <a:prstGeom prst="rect">
            <a:avLst/>
          </a:prstGeom>
          <a:noFill/>
          <a:ln>
            <a:noFill/>
          </a:ln>
        </p:spPr>
        <p:txBody>
          <a:bodyPr spcFirstLastPara="1" wrap="square" lIns="121900" tIns="60933" rIns="121900" bIns="60933" anchor="t" anchorCtr="0">
            <a:spAutoFit/>
          </a:bodyPr>
          <a:lstStyle/>
          <a:p>
            <a:pPr algn="r" defTabSz="1219170">
              <a:lnSpc>
                <a:spcPct val="90000"/>
              </a:lnSpc>
              <a:buClr>
                <a:srgbClr val="000000"/>
              </a:buClr>
            </a:pPr>
            <a:r>
              <a:rPr lang="en-GB" sz="1600" kern="0">
                <a:solidFill>
                  <a:srgbClr val="6AA84F"/>
                </a:solidFill>
                <a:latin typeface="Arial"/>
                <a:cs typeface="Arial"/>
                <a:sym typeface="Arial"/>
              </a:rPr>
              <a:t>Likely below 2°C, with immediate action</a:t>
            </a:r>
            <a:endParaRPr sz="1600" kern="0">
              <a:solidFill>
                <a:srgbClr val="6AA84F"/>
              </a:solidFill>
              <a:latin typeface="Arial"/>
              <a:cs typeface="Arial"/>
              <a:sym typeface="Arial"/>
            </a:endParaRPr>
          </a:p>
          <a:p>
            <a:pPr algn="r" defTabSz="1219170">
              <a:lnSpc>
                <a:spcPct val="90000"/>
              </a:lnSpc>
              <a:buClr>
                <a:srgbClr val="000000"/>
              </a:buClr>
            </a:pPr>
            <a:endParaRPr sz="1600" kern="0">
              <a:solidFill>
                <a:srgbClr val="6AA84F"/>
              </a:solidFill>
              <a:latin typeface="Arial"/>
              <a:cs typeface="Arial"/>
              <a:sym typeface="Arial"/>
            </a:endParaRPr>
          </a:p>
        </p:txBody>
      </p:sp>
      <p:sp>
        <p:nvSpPr>
          <p:cNvPr id="252" name="Google Shape;252;g11fb2f023d2_0_531"/>
          <p:cNvSpPr txBox="1"/>
          <p:nvPr/>
        </p:nvSpPr>
        <p:spPr>
          <a:xfrm>
            <a:off x="6851165" y="3794501"/>
            <a:ext cx="4970436" cy="1489969"/>
          </a:xfrm>
          <a:prstGeom prst="rect">
            <a:avLst/>
          </a:prstGeom>
          <a:noFill/>
          <a:ln>
            <a:noFill/>
          </a:ln>
        </p:spPr>
        <p:txBody>
          <a:bodyPr spcFirstLastPara="1" wrap="square" lIns="121900" tIns="60933" rIns="121900" bIns="60933" anchor="t" anchorCtr="0">
            <a:spAutoFit/>
          </a:bodyPr>
          <a:lstStyle/>
          <a:p>
            <a:pPr defTabSz="1219170">
              <a:lnSpc>
                <a:spcPct val="90000"/>
              </a:lnSpc>
              <a:buClr>
                <a:srgbClr val="000000"/>
              </a:buClr>
            </a:pPr>
            <a:r>
              <a:rPr lang="en-GB" sz="2267" b="1" kern="0" dirty="0">
                <a:solidFill>
                  <a:srgbClr val="434343"/>
                </a:solidFill>
                <a:latin typeface="Arial"/>
                <a:cs typeface="Arial"/>
                <a:sym typeface="Arial"/>
              </a:rPr>
              <a:t>Limiter le </a:t>
            </a:r>
            <a:r>
              <a:rPr lang="en-GB" sz="2267" b="1" kern="0" dirty="0" err="1">
                <a:solidFill>
                  <a:srgbClr val="434343"/>
                </a:solidFill>
                <a:latin typeface="Arial"/>
                <a:cs typeface="Arial"/>
                <a:sym typeface="Arial"/>
              </a:rPr>
              <a:t>réchauffement</a:t>
            </a:r>
            <a:r>
              <a:rPr lang="en-GB" sz="2267" b="1" kern="0" dirty="0">
                <a:solidFill>
                  <a:srgbClr val="434343"/>
                </a:solidFill>
                <a:latin typeface="Arial"/>
                <a:cs typeface="Arial"/>
                <a:sym typeface="Arial"/>
              </a:rPr>
              <a:t> à 2°C</a:t>
            </a:r>
            <a:endParaRPr sz="2267" b="1" kern="0" dirty="0">
              <a:solidFill>
                <a:srgbClr val="434343"/>
              </a:solidFill>
              <a:latin typeface="Arial"/>
              <a:cs typeface="Arial"/>
              <a:sym typeface="Arial"/>
            </a:endParaRPr>
          </a:p>
          <a:p>
            <a:pPr marL="609585" indent="-440256" defTabSz="1219170">
              <a:lnSpc>
                <a:spcPct val="90000"/>
              </a:lnSpc>
              <a:spcBef>
                <a:spcPts val="1333"/>
              </a:spcBef>
              <a:buClr>
                <a:srgbClr val="434343"/>
              </a:buClr>
              <a:buSzPts val="1600"/>
              <a:buFont typeface="Arial"/>
              <a:buChar char="●"/>
            </a:pPr>
            <a:r>
              <a:rPr lang="fr-FR" sz="2133" kern="0" dirty="0">
                <a:solidFill>
                  <a:srgbClr val="434343"/>
                </a:solidFill>
                <a:latin typeface="Arial"/>
                <a:cs typeface="Arial"/>
                <a:sym typeface="Arial"/>
              </a:rPr>
              <a:t>Pic des émissions mondiales de GES avant 2025, réduites de 27% d’ici 2030.</a:t>
            </a:r>
          </a:p>
        </p:txBody>
      </p:sp>
      <p:sp>
        <p:nvSpPr>
          <p:cNvPr id="253" name="Google Shape;253;g11fb2f023d2_0_531"/>
          <p:cNvSpPr txBox="1"/>
          <p:nvPr/>
        </p:nvSpPr>
        <p:spPr>
          <a:xfrm>
            <a:off x="6201104" y="5130700"/>
            <a:ext cx="5990896" cy="1694384"/>
          </a:xfrm>
          <a:prstGeom prst="rect">
            <a:avLst/>
          </a:prstGeom>
          <a:noFill/>
          <a:ln>
            <a:noFill/>
          </a:ln>
        </p:spPr>
        <p:txBody>
          <a:bodyPr spcFirstLastPara="1" wrap="square" lIns="121900" tIns="60933" rIns="121900" bIns="60933" anchor="t" anchorCtr="0">
            <a:spAutoFit/>
          </a:bodyPr>
          <a:lstStyle/>
          <a:p>
            <a:pPr marL="609585" defTabSz="1219170">
              <a:lnSpc>
                <a:spcPct val="90000"/>
              </a:lnSpc>
              <a:buClr>
                <a:srgbClr val="000000"/>
              </a:buClr>
            </a:pPr>
            <a:endParaRPr sz="2133" i="1" kern="0" dirty="0">
              <a:solidFill>
                <a:srgbClr val="434343"/>
              </a:solidFill>
              <a:latin typeface="Arial"/>
              <a:cs typeface="Arial"/>
              <a:sym typeface="Arial"/>
            </a:endParaRPr>
          </a:p>
          <a:p>
            <a:pPr defTabSz="1219170">
              <a:lnSpc>
                <a:spcPct val="90000"/>
              </a:lnSpc>
              <a:spcBef>
                <a:spcPts val="1333"/>
              </a:spcBef>
              <a:buClr>
                <a:srgbClr val="000000"/>
              </a:buClr>
            </a:pPr>
            <a:endParaRPr sz="1867" i="1" kern="0" dirty="0">
              <a:solidFill>
                <a:srgbClr val="434343"/>
              </a:solidFill>
              <a:latin typeface="Arial"/>
              <a:cs typeface="Arial"/>
              <a:sym typeface="Arial"/>
            </a:endParaRPr>
          </a:p>
          <a:p>
            <a:pPr defTabSz="1219170">
              <a:lnSpc>
                <a:spcPct val="90000"/>
              </a:lnSpc>
              <a:spcBef>
                <a:spcPts val="1333"/>
              </a:spcBef>
              <a:spcAft>
                <a:spcPts val="1333"/>
              </a:spcAft>
              <a:buClr>
                <a:srgbClr val="000000"/>
              </a:buClr>
            </a:pPr>
            <a:r>
              <a:rPr lang="en-GB" sz="1867" i="1" kern="0" dirty="0">
                <a:solidFill>
                  <a:srgbClr val="434343"/>
                </a:solidFill>
                <a:latin typeface="Arial"/>
                <a:cs typeface="Arial"/>
                <a:sym typeface="Arial"/>
              </a:rPr>
              <a:t>(sur la base des scenarios </a:t>
            </a:r>
            <a:r>
              <a:rPr lang="en-GB" sz="1867" i="1" kern="0" dirty="0" err="1">
                <a:solidFill>
                  <a:srgbClr val="434343"/>
                </a:solidFill>
                <a:latin typeface="Arial"/>
                <a:cs typeface="Arial"/>
                <a:sym typeface="Arial"/>
              </a:rPr>
              <a:t>évalués</a:t>
            </a:r>
            <a:r>
              <a:rPr lang="en-GB" sz="1867" i="1" kern="0" dirty="0">
                <a:solidFill>
                  <a:srgbClr val="434343"/>
                </a:solidFill>
                <a:latin typeface="Arial"/>
                <a:cs typeface="Arial"/>
                <a:sym typeface="Arial"/>
              </a:rPr>
              <a:t> par le </a:t>
            </a:r>
            <a:r>
              <a:rPr lang="en-GB" sz="1867" i="1" kern="0" dirty="0" err="1">
                <a:solidFill>
                  <a:srgbClr val="434343"/>
                </a:solidFill>
                <a:latin typeface="Arial"/>
                <a:cs typeface="Arial"/>
                <a:sym typeface="Arial"/>
              </a:rPr>
              <a:t>Groupe</a:t>
            </a:r>
            <a:r>
              <a:rPr lang="en-GB" sz="1867" i="1" kern="0" dirty="0">
                <a:solidFill>
                  <a:srgbClr val="434343"/>
                </a:solidFill>
                <a:latin typeface="Arial"/>
                <a:cs typeface="Arial"/>
                <a:sym typeface="Arial"/>
              </a:rPr>
              <a:t> III du GIEC)</a:t>
            </a:r>
            <a:endParaRPr sz="2133" b="1" kern="0" dirty="0">
              <a:solidFill>
                <a:srgbClr val="434343"/>
              </a:solidFill>
              <a:latin typeface="Arial"/>
              <a:cs typeface="Arial"/>
              <a:sym typeface="Arial"/>
            </a:endParaRPr>
          </a:p>
        </p:txBody>
      </p:sp>
      <p:cxnSp>
        <p:nvCxnSpPr>
          <p:cNvPr id="254" name="Google Shape;254;g11fb2f023d2_0_531"/>
          <p:cNvCxnSpPr>
            <a:stCxn id="248" idx="0"/>
          </p:cNvCxnSpPr>
          <p:nvPr/>
        </p:nvCxnSpPr>
        <p:spPr>
          <a:xfrm flipV="1">
            <a:off x="3647567" y="4553167"/>
            <a:ext cx="829200" cy="500800"/>
          </a:xfrm>
          <a:prstGeom prst="straightConnector1">
            <a:avLst/>
          </a:prstGeom>
          <a:noFill/>
          <a:ln w="9525" cap="flat" cmpd="sng">
            <a:solidFill>
              <a:srgbClr val="3AAFC8"/>
            </a:solidFill>
            <a:prstDash val="solid"/>
            <a:round/>
            <a:headEnd type="none" w="med" len="med"/>
            <a:tailEnd type="none" w="med" len="med"/>
          </a:ln>
        </p:spPr>
      </p:cxnSp>
      <p:cxnSp>
        <p:nvCxnSpPr>
          <p:cNvPr id="255" name="Google Shape;255;g11fb2f023d2_0_531"/>
          <p:cNvCxnSpPr/>
          <p:nvPr/>
        </p:nvCxnSpPr>
        <p:spPr>
          <a:xfrm rot="10800000" flipH="1">
            <a:off x="2787667" y="3403467"/>
            <a:ext cx="743200" cy="324000"/>
          </a:xfrm>
          <a:prstGeom prst="straightConnector1">
            <a:avLst/>
          </a:prstGeom>
          <a:noFill/>
          <a:ln w="9525" cap="flat" cmpd="sng">
            <a:solidFill>
              <a:srgbClr val="6AA84F"/>
            </a:solidFill>
            <a:prstDash val="solid"/>
            <a:round/>
            <a:headEnd type="none" w="med" len="med"/>
            <a:tailEnd type="none" w="med" len="med"/>
          </a:ln>
        </p:spPr>
      </p:cxnSp>
      <p:cxnSp>
        <p:nvCxnSpPr>
          <p:cNvPr id="256" name="Google Shape;256;g11fb2f023d2_0_531"/>
          <p:cNvCxnSpPr>
            <a:stCxn id="249" idx="2"/>
          </p:cNvCxnSpPr>
          <p:nvPr/>
        </p:nvCxnSpPr>
        <p:spPr>
          <a:xfrm flipH="1">
            <a:off x="4165700" y="1932554"/>
            <a:ext cx="211200" cy="366146"/>
          </a:xfrm>
          <a:prstGeom prst="straightConnector1">
            <a:avLst/>
          </a:prstGeom>
          <a:noFill/>
          <a:ln w="9525" cap="flat" cmpd="sng">
            <a:solidFill>
              <a:srgbClr val="C00000"/>
            </a:solidFill>
            <a:prstDash val="solid"/>
            <a:round/>
            <a:headEnd type="none" w="med" len="med"/>
            <a:tailEnd type="none" w="med" len="med"/>
          </a:ln>
        </p:spPr>
      </p:cxnSp>
      <p:cxnSp>
        <p:nvCxnSpPr>
          <p:cNvPr id="257" name="Google Shape;257;g11fb2f023d2_0_531"/>
          <p:cNvCxnSpPr>
            <a:stCxn id="250" idx="1"/>
          </p:cNvCxnSpPr>
          <p:nvPr/>
        </p:nvCxnSpPr>
        <p:spPr>
          <a:xfrm flipH="1">
            <a:off x="4318167" y="3153227"/>
            <a:ext cx="139200" cy="504473"/>
          </a:xfrm>
          <a:prstGeom prst="straightConnector1">
            <a:avLst/>
          </a:prstGeom>
          <a:noFill/>
          <a:ln w="9525" cap="flat" cmpd="sng">
            <a:solidFill>
              <a:srgbClr val="674EA7"/>
            </a:solidFill>
            <a:prstDash val="solid"/>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262"/>
        <p:cNvGrpSpPr/>
        <p:nvPr/>
      </p:nvGrpSpPr>
      <p:grpSpPr>
        <a:xfrm>
          <a:off x="0" y="0"/>
          <a:ext cx="0" cy="0"/>
          <a:chOff x="0" y="0"/>
          <a:chExt cx="0" cy="0"/>
        </a:xfrm>
      </p:grpSpPr>
      <p:sp>
        <p:nvSpPr>
          <p:cNvPr id="263" name="Google Shape;263;p10"/>
          <p:cNvSpPr/>
          <p:nvPr/>
        </p:nvSpPr>
        <p:spPr>
          <a:xfrm>
            <a:off x="6260333" y="2832000"/>
            <a:ext cx="5471600" cy="2400400"/>
          </a:xfrm>
          <a:prstGeom prst="rect">
            <a:avLst/>
          </a:prstGeom>
          <a:solidFill>
            <a:srgbClr val="6AA84F">
              <a:alpha val="589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10"/>
          <p:cNvSpPr/>
          <p:nvPr/>
        </p:nvSpPr>
        <p:spPr>
          <a:xfrm>
            <a:off x="455067" y="2832000"/>
            <a:ext cx="5509200" cy="2400400"/>
          </a:xfrm>
          <a:prstGeom prst="rect">
            <a:avLst/>
          </a:prstGeom>
          <a:solidFill>
            <a:srgbClr val="3AAFC8">
              <a:alpha val="686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10"/>
          <p:cNvSpPr txBox="1"/>
          <p:nvPr/>
        </p:nvSpPr>
        <p:spPr>
          <a:xfrm>
            <a:off x="316333" y="1089367"/>
            <a:ext cx="9588800" cy="1521068"/>
          </a:xfrm>
          <a:prstGeom prst="rect">
            <a:avLst/>
          </a:prstGeom>
          <a:noFill/>
          <a:ln>
            <a:noFill/>
          </a:ln>
        </p:spPr>
        <p:txBody>
          <a:bodyPr spcFirstLastPara="1" wrap="square" lIns="121900" tIns="60933" rIns="121900" bIns="60933" anchor="t" anchorCtr="0">
            <a:spAutoFit/>
          </a:bodyPr>
          <a:lstStyle/>
          <a:p>
            <a:pPr defTabSz="1219170">
              <a:spcAft>
                <a:spcPts val="1333"/>
              </a:spcAft>
              <a:buClr>
                <a:srgbClr val="000000"/>
              </a:buClr>
            </a:pPr>
            <a:r>
              <a:rPr lang="fr-FR" sz="2667" kern="0" dirty="0">
                <a:solidFill>
                  <a:srgbClr val="464749"/>
                </a:solidFill>
                <a:latin typeface="Arial"/>
                <a:cs typeface="Arial"/>
                <a:sym typeface="Arial"/>
              </a:rPr>
              <a:t>La température du globe se stabilisera lorsque nous aurons atteint un niveau net d'émissions de dioxyde de carbone égal à zéro.</a:t>
            </a:r>
            <a:endParaRPr sz="2133" b="1" kern="0" dirty="0">
              <a:solidFill>
                <a:srgbClr val="464749"/>
              </a:solidFill>
              <a:latin typeface="Arial"/>
              <a:cs typeface="Arial"/>
              <a:sym typeface="Arial"/>
            </a:endParaRPr>
          </a:p>
        </p:txBody>
      </p:sp>
      <p:pic>
        <p:nvPicPr>
          <p:cNvPr id="266" name="Google Shape;266;p10"/>
          <p:cNvPicPr preferRelativeResize="0"/>
          <p:nvPr/>
        </p:nvPicPr>
        <p:blipFill rotWithShape="1">
          <a:blip r:embed="rId3">
            <a:alphaModFix/>
          </a:blip>
          <a:srcRect t="-9266" b="19996"/>
          <a:stretch/>
        </p:blipFill>
        <p:spPr>
          <a:xfrm>
            <a:off x="460185" y="3314300"/>
            <a:ext cx="765716" cy="683533"/>
          </a:xfrm>
          <a:prstGeom prst="rect">
            <a:avLst/>
          </a:prstGeom>
          <a:noFill/>
          <a:ln>
            <a:noFill/>
          </a:ln>
        </p:spPr>
      </p:pic>
      <p:pic>
        <p:nvPicPr>
          <p:cNvPr id="267" name="Google Shape;267;p10"/>
          <p:cNvPicPr preferRelativeResize="0"/>
          <p:nvPr/>
        </p:nvPicPr>
        <p:blipFill rotWithShape="1">
          <a:blip r:embed="rId4">
            <a:alphaModFix/>
          </a:blip>
          <a:srcRect l="17002" t="4850" r="17272" b="25150"/>
          <a:stretch/>
        </p:blipFill>
        <p:spPr>
          <a:xfrm>
            <a:off x="1432434" y="2832001"/>
            <a:ext cx="2070100" cy="2204735"/>
          </a:xfrm>
          <a:prstGeom prst="rect">
            <a:avLst/>
          </a:prstGeom>
          <a:noFill/>
          <a:ln>
            <a:noFill/>
          </a:ln>
        </p:spPr>
      </p:pic>
      <p:sp>
        <p:nvSpPr>
          <p:cNvPr id="268" name="Google Shape;268;p10"/>
          <p:cNvSpPr txBox="1"/>
          <p:nvPr/>
        </p:nvSpPr>
        <p:spPr>
          <a:xfrm>
            <a:off x="1482300" y="3111100"/>
            <a:ext cx="1972000" cy="123106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600" b="1" kern="0" dirty="0" err="1">
                <a:solidFill>
                  <a:srgbClr val="000000"/>
                </a:solidFill>
                <a:latin typeface="Roboto Mono"/>
                <a:ea typeface="Roboto Mono"/>
                <a:cs typeface="Roboto Mono"/>
                <a:sym typeface="Roboto Mono"/>
              </a:rPr>
              <a:t>Zéro</a:t>
            </a:r>
            <a:r>
              <a:rPr lang="en-GB" sz="1600" b="1" kern="0" dirty="0">
                <a:solidFill>
                  <a:srgbClr val="000000"/>
                </a:solidFill>
                <a:latin typeface="Roboto Mono"/>
                <a:ea typeface="Roboto Mono"/>
                <a:cs typeface="Roboto Mono"/>
                <a:sym typeface="Roboto Mono"/>
              </a:rPr>
              <a:t> </a:t>
            </a:r>
            <a:r>
              <a:rPr lang="en-GB" sz="1600" b="1" kern="0" dirty="0" err="1">
                <a:solidFill>
                  <a:srgbClr val="000000"/>
                </a:solidFill>
                <a:latin typeface="Roboto Mono"/>
                <a:ea typeface="Roboto Mono"/>
                <a:cs typeface="Roboto Mono"/>
                <a:sym typeface="Roboto Mono"/>
              </a:rPr>
              <a:t>émissions</a:t>
            </a:r>
            <a:r>
              <a:rPr lang="en-GB" sz="1600" b="1" kern="0" dirty="0">
                <a:solidFill>
                  <a:srgbClr val="000000"/>
                </a:solidFill>
                <a:latin typeface="Roboto Mono"/>
                <a:ea typeface="Roboto Mono"/>
                <a:cs typeface="Roboto Mono"/>
                <a:sym typeface="Roboto Mono"/>
              </a:rPr>
              <a:t> </a:t>
            </a:r>
            <a:r>
              <a:rPr lang="en-GB" sz="1600" b="1" kern="0" dirty="0" err="1">
                <a:solidFill>
                  <a:srgbClr val="000000"/>
                </a:solidFill>
                <a:latin typeface="Roboto Mono"/>
                <a:ea typeface="Roboto Mono"/>
                <a:cs typeface="Roboto Mono"/>
                <a:sym typeface="Roboto Mono"/>
              </a:rPr>
              <a:t>nettes</a:t>
            </a:r>
            <a:r>
              <a:rPr lang="en-GB" sz="1600" b="1" kern="0" dirty="0">
                <a:solidFill>
                  <a:srgbClr val="000000"/>
                </a:solidFill>
                <a:latin typeface="Roboto Mono"/>
                <a:ea typeface="Roboto Mono"/>
                <a:cs typeface="Roboto Mono"/>
                <a:sym typeface="Roboto Mono"/>
              </a:rPr>
              <a:t> de CO</a:t>
            </a:r>
            <a:r>
              <a:rPr lang="en-GB" sz="1600" b="1" kern="0" baseline="-25000" dirty="0">
                <a:solidFill>
                  <a:srgbClr val="000000"/>
                </a:solidFill>
                <a:latin typeface="Roboto Mono"/>
                <a:ea typeface="Roboto Mono"/>
                <a:cs typeface="Roboto Mono"/>
                <a:sym typeface="Roboto Mono"/>
              </a:rPr>
              <a:t>2</a:t>
            </a:r>
            <a:r>
              <a:rPr lang="en-GB" sz="1600" b="1" kern="0" dirty="0">
                <a:solidFill>
                  <a:srgbClr val="000000"/>
                </a:solidFill>
                <a:latin typeface="Roboto Mono"/>
                <a:ea typeface="Roboto Mono"/>
                <a:cs typeface="Roboto Mono"/>
                <a:sym typeface="Roboto Mono"/>
              </a:rPr>
              <a:t> </a:t>
            </a:r>
            <a:r>
              <a:rPr lang="en-US" sz="1600" b="1" kern="0" dirty="0">
                <a:solidFill>
                  <a:srgbClr val="000000"/>
                </a:solidFill>
                <a:latin typeface="Roboto Mono"/>
                <a:ea typeface="Roboto Mono"/>
                <a:cs typeface="Roboto Mono"/>
                <a:sym typeface="Roboto Mono"/>
              </a:rPr>
              <a:t>au début des </a:t>
            </a:r>
            <a:r>
              <a:rPr lang="en-US" sz="1600" b="1" kern="0" dirty="0" err="1">
                <a:solidFill>
                  <a:srgbClr val="000000"/>
                </a:solidFill>
                <a:latin typeface="Roboto Mono"/>
                <a:ea typeface="Roboto Mono"/>
                <a:cs typeface="Roboto Mono"/>
                <a:sym typeface="Roboto Mono"/>
              </a:rPr>
              <a:t>années</a:t>
            </a:r>
            <a:r>
              <a:rPr lang="en-GB" sz="1600" b="1" kern="0" dirty="0">
                <a:solidFill>
                  <a:srgbClr val="000000"/>
                </a:solidFill>
                <a:latin typeface="Roboto Mono"/>
                <a:ea typeface="Roboto Mono"/>
                <a:cs typeface="Roboto Mono"/>
                <a:sym typeface="Roboto Mono"/>
              </a:rPr>
              <a:t> 2050s</a:t>
            </a:r>
            <a:endParaRPr sz="1600" b="1" kern="0" dirty="0">
              <a:solidFill>
                <a:srgbClr val="000000"/>
              </a:solidFill>
              <a:latin typeface="Roboto Mono"/>
              <a:ea typeface="Roboto Mono"/>
              <a:cs typeface="Roboto Mono"/>
              <a:sym typeface="Roboto Mono"/>
            </a:endParaRPr>
          </a:p>
        </p:txBody>
      </p:sp>
      <p:cxnSp>
        <p:nvCxnSpPr>
          <p:cNvPr id="269" name="Google Shape;269;p10"/>
          <p:cNvCxnSpPr/>
          <p:nvPr/>
        </p:nvCxnSpPr>
        <p:spPr>
          <a:xfrm>
            <a:off x="1769201" y="4308707"/>
            <a:ext cx="1448000" cy="12800"/>
          </a:xfrm>
          <a:prstGeom prst="straightConnector1">
            <a:avLst/>
          </a:prstGeom>
          <a:noFill/>
          <a:ln w="38100" cap="flat" cmpd="sng">
            <a:solidFill>
              <a:schemeClr val="dk2"/>
            </a:solidFill>
            <a:prstDash val="solid"/>
            <a:round/>
            <a:headEnd type="none" w="med" len="med"/>
            <a:tailEnd type="triangle" w="med" len="med"/>
          </a:ln>
        </p:spPr>
      </p:cxnSp>
      <p:pic>
        <p:nvPicPr>
          <p:cNvPr id="270" name="Google Shape;270;p10"/>
          <p:cNvPicPr preferRelativeResize="0"/>
          <p:nvPr/>
        </p:nvPicPr>
        <p:blipFill rotWithShape="1">
          <a:blip r:embed="rId5">
            <a:alphaModFix/>
          </a:blip>
          <a:srcRect l="35892" t="4447" r="36664" b="25179"/>
          <a:stretch/>
        </p:blipFill>
        <p:spPr>
          <a:xfrm>
            <a:off x="3946867" y="2870101"/>
            <a:ext cx="765700" cy="1963431"/>
          </a:xfrm>
          <a:prstGeom prst="rect">
            <a:avLst/>
          </a:prstGeom>
          <a:noFill/>
          <a:ln>
            <a:noFill/>
          </a:ln>
        </p:spPr>
      </p:pic>
      <p:sp>
        <p:nvSpPr>
          <p:cNvPr id="271" name="Google Shape;271;p10"/>
          <p:cNvSpPr txBox="1"/>
          <p:nvPr/>
        </p:nvSpPr>
        <p:spPr>
          <a:xfrm>
            <a:off x="4595333" y="3667567"/>
            <a:ext cx="10308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867" b="1" kern="0" dirty="0">
                <a:solidFill>
                  <a:srgbClr val="000000"/>
                </a:solidFill>
                <a:latin typeface="Roboto Mono"/>
                <a:ea typeface="Roboto Mono"/>
                <a:cs typeface="Roboto Mono"/>
                <a:sym typeface="Roboto Mono"/>
              </a:rPr>
              <a:t>1,5°C</a:t>
            </a:r>
            <a:endParaRPr sz="1867" b="1" kern="0" dirty="0">
              <a:solidFill>
                <a:srgbClr val="000000"/>
              </a:solidFill>
              <a:latin typeface="Roboto Mono"/>
              <a:ea typeface="Roboto Mono"/>
              <a:cs typeface="Roboto Mono"/>
              <a:sym typeface="Roboto Mono"/>
            </a:endParaRPr>
          </a:p>
        </p:txBody>
      </p:sp>
      <p:pic>
        <p:nvPicPr>
          <p:cNvPr id="272" name="Google Shape;272;p10"/>
          <p:cNvPicPr preferRelativeResize="0"/>
          <p:nvPr/>
        </p:nvPicPr>
        <p:blipFill rotWithShape="1">
          <a:blip r:embed="rId3">
            <a:alphaModFix/>
          </a:blip>
          <a:srcRect t="-9266" b="19996"/>
          <a:stretch/>
        </p:blipFill>
        <p:spPr>
          <a:xfrm>
            <a:off x="6227885" y="3412134"/>
            <a:ext cx="765716" cy="683533"/>
          </a:xfrm>
          <a:prstGeom prst="rect">
            <a:avLst/>
          </a:prstGeom>
          <a:noFill/>
          <a:ln>
            <a:noFill/>
          </a:ln>
        </p:spPr>
      </p:pic>
      <p:pic>
        <p:nvPicPr>
          <p:cNvPr id="273" name="Google Shape;273;p10"/>
          <p:cNvPicPr preferRelativeResize="0"/>
          <p:nvPr/>
        </p:nvPicPr>
        <p:blipFill rotWithShape="1">
          <a:blip r:embed="rId4">
            <a:alphaModFix/>
          </a:blip>
          <a:srcRect l="17002" t="4850" r="17272" b="25150"/>
          <a:stretch/>
        </p:blipFill>
        <p:spPr>
          <a:xfrm>
            <a:off x="7200134" y="2929834"/>
            <a:ext cx="2070101" cy="2204735"/>
          </a:xfrm>
          <a:prstGeom prst="rect">
            <a:avLst/>
          </a:prstGeom>
          <a:noFill/>
          <a:ln>
            <a:noFill/>
          </a:ln>
        </p:spPr>
      </p:pic>
      <p:sp>
        <p:nvSpPr>
          <p:cNvPr id="274" name="Google Shape;274;p10"/>
          <p:cNvSpPr txBox="1"/>
          <p:nvPr/>
        </p:nvSpPr>
        <p:spPr>
          <a:xfrm>
            <a:off x="7298400" y="3208934"/>
            <a:ext cx="1972000" cy="123106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fr-FR" sz="1600" b="1" kern="0" dirty="0">
                <a:solidFill>
                  <a:srgbClr val="000000"/>
                </a:solidFill>
                <a:latin typeface="Roboto Mono"/>
                <a:ea typeface="Roboto Mono"/>
                <a:cs typeface="Roboto Mono"/>
                <a:sym typeface="Roboto Mono"/>
              </a:rPr>
              <a:t>Zéro émissions nettes de CO</a:t>
            </a:r>
            <a:r>
              <a:rPr lang="fr-FR" sz="1600" b="1" kern="0" baseline="-25000" dirty="0">
                <a:solidFill>
                  <a:srgbClr val="000000"/>
                </a:solidFill>
                <a:latin typeface="Roboto Mono"/>
                <a:ea typeface="Roboto Mono"/>
                <a:cs typeface="Roboto Mono"/>
                <a:sym typeface="Roboto Mono"/>
              </a:rPr>
              <a:t>2</a:t>
            </a:r>
            <a:r>
              <a:rPr lang="fr-FR" sz="1600" b="1" kern="0" dirty="0">
                <a:solidFill>
                  <a:srgbClr val="000000"/>
                </a:solidFill>
                <a:latin typeface="Roboto Mono"/>
                <a:ea typeface="Roboto Mono"/>
                <a:cs typeface="Roboto Mono"/>
                <a:sym typeface="Roboto Mono"/>
              </a:rPr>
              <a:t> au début des années </a:t>
            </a:r>
            <a:r>
              <a:rPr lang="en-GB" sz="1600" b="1" kern="0" dirty="0">
                <a:solidFill>
                  <a:srgbClr val="000000"/>
                </a:solidFill>
                <a:latin typeface="Roboto Mono"/>
                <a:ea typeface="Roboto Mono"/>
                <a:cs typeface="Roboto Mono"/>
                <a:sym typeface="Roboto Mono"/>
              </a:rPr>
              <a:t>2070s</a:t>
            </a:r>
            <a:endParaRPr sz="1600" b="1" kern="0" dirty="0">
              <a:solidFill>
                <a:srgbClr val="000000"/>
              </a:solidFill>
              <a:latin typeface="Roboto Mono"/>
              <a:ea typeface="Roboto Mono"/>
              <a:cs typeface="Roboto Mono"/>
              <a:sym typeface="Roboto Mono"/>
            </a:endParaRPr>
          </a:p>
        </p:txBody>
      </p:sp>
      <p:cxnSp>
        <p:nvCxnSpPr>
          <p:cNvPr id="275" name="Google Shape;275;p10"/>
          <p:cNvCxnSpPr/>
          <p:nvPr/>
        </p:nvCxnSpPr>
        <p:spPr>
          <a:xfrm>
            <a:off x="7568433" y="4406540"/>
            <a:ext cx="1448000" cy="12800"/>
          </a:xfrm>
          <a:prstGeom prst="straightConnector1">
            <a:avLst/>
          </a:prstGeom>
          <a:noFill/>
          <a:ln w="38100" cap="flat" cmpd="sng">
            <a:solidFill>
              <a:schemeClr val="dk2"/>
            </a:solidFill>
            <a:prstDash val="solid"/>
            <a:round/>
            <a:headEnd type="none" w="med" len="med"/>
            <a:tailEnd type="triangle" w="med" len="med"/>
          </a:ln>
        </p:spPr>
      </p:cxnSp>
      <p:pic>
        <p:nvPicPr>
          <p:cNvPr id="276" name="Google Shape;276;p10"/>
          <p:cNvPicPr preferRelativeResize="0"/>
          <p:nvPr/>
        </p:nvPicPr>
        <p:blipFill rotWithShape="1">
          <a:blip r:embed="rId5">
            <a:alphaModFix/>
          </a:blip>
          <a:srcRect l="35892" t="4447" r="36664" b="25179"/>
          <a:stretch/>
        </p:blipFill>
        <p:spPr>
          <a:xfrm>
            <a:off x="9714567" y="2840818"/>
            <a:ext cx="765700" cy="1963431"/>
          </a:xfrm>
          <a:prstGeom prst="rect">
            <a:avLst/>
          </a:prstGeom>
          <a:noFill/>
          <a:ln>
            <a:noFill/>
          </a:ln>
        </p:spPr>
      </p:pic>
      <p:sp>
        <p:nvSpPr>
          <p:cNvPr id="277" name="Google Shape;277;p10"/>
          <p:cNvSpPr txBox="1"/>
          <p:nvPr/>
        </p:nvSpPr>
        <p:spPr>
          <a:xfrm>
            <a:off x="10506133" y="3667567"/>
            <a:ext cx="10308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1867" b="1" kern="0">
                <a:solidFill>
                  <a:srgbClr val="000000"/>
                </a:solidFill>
                <a:latin typeface="Roboto Mono"/>
                <a:ea typeface="Roboto Mono"/>
                <a:cs typeface="Roboto Mono"/>
                <a:sym typeface="Roboto Mono"/>
              </a:rPr>
              <a:t>2°C</a:t>
            </a:r>
            <a:endParaRPr sz="1867" b="1" kern="0">
              <a:solidFill>
                <a:srgbClr val="000000"/>
              </a:solidFill>
              <a:latin typeface="Roboto Mono"/>
              <a:ea typeface="Roboto Mono"/>
              <a:cs typeface="Roboto Mono"/>
              <a:sym typeface="Roboto Mono"/>
            </a:endParaRPr>
          </a:p>
        </p:txBody>
      </p:sp>
      <p:pic>
        <p:nvPicPr>
          <p:cNvPr id="278" name="Google Shape;278;p10"/>
          <p:cNvPicPr preferRelativeResize="0"/>
          <p:nvPr/>
        </p:nvPicPr>
        <p:blipFill rotWithShape="1">
          <a:blip r:embed="rId3">
            <a:alphaModFix/>
          </a:blip>
          <a:srcRect t="-9266" b="19996"/>
          <a:stretch/>
        </p:blipFill>
        <p:spPr>
          <a:xfrm>
            <a:off x="6329485" y="4119300"/>
            <a:ext cx="765716" cy="683533"/>
          </a:xfrm>
          <a:prstGeom prst="rect">
            <a:avLst/>
          </a:prstGeom>
          <a:noFill/>
          <a:ln>
            <a:noFill/>
          </a:ln>
        </p:spPr>
      </p:pic>
      <p:cxnSp>
        <p:nvCxnSpPr>
          <p:cNvPr id="279" name="Google Shape;279;p10"/>
          <p:cNvCxnSpPr/>
          <p:nvPr/>
        </p:nvCxnSpPr>
        <p:spPr>
          <a:xfrm>
            <a:off x="10097417" y="3576051"/>
            <a:ext cx="0" cy="470000"/>
          </a:xfrm>
          <a:prstGeom prst="straightConnector1">
            <a:avLst/>
          </a:prstGeom>
          <a:noFill/>
          <a:ln w="76200" cap="flat" cmpd="sng">
            <a:solidFill>
              <a:srgbClr val="000000"/>
            </a:solidFill>
            <a:prstDash val="solid"/>
            <a:round/>
            <a:headEnd type="none" w="med" len="med"/>
            <a:tailEnd type="none" w="med" len="med"/>
          </a:ln>
        </p:spPr>
      </p:cxnSp>
      <p:cxnSp>
        <p:nvCxnSpPr>
          <p:cNvPr id="280" name="Google Shape;280;p10"/>
          <p:cNvCxnSpPr/>
          <p:nvPr/>
        </p:nvCxnSpPr>
        <p:spPr>
          <a:xfrm>
            <a:off x="10118033" y="3576051"/>
            <a:ext cx="0" cy="470000"/>
          </a:xfrm>
          <a:prstGeom prst="straightConnector1">
            <a:avLst/>
          </a:prstGeom>
          <a:noFill/>
          <a:ln w="76200" cap="flat" cmpd="sng">
            <a:solidFill>
              <a:srgbClr val="000000"/>
            </a:solidFill>
            <a:prstDash val="solid"/>
            <a:round/>
            <a:headEnd type="none" w="med" len="med"/>
            <a:tailEnd type="none" w="med" len="med"/>
          </a:ln>
        </p:spPr>
      </p:cxnSp>
      <p:sp>
        <p:nvSpPr>
          <p:cNvPr id="281" name="Google Shape;281;p10"/>
          <p:cNvSpPr txBox="1"/>
          <p:nvPr/>
        </p:nvSpPr>
        <p:spPr>
          <a:xfrm>
            <a:off x="455066" y="5827833"/>
            <a:ext cx="7564327" cy="1167843"/>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1333"/>
              </a:spcAft>
              <a:buClr>
                <a:srgbClr val="000000"/>
              </a:buClr>
            </a:pPr>
            <a:r>
              <a:rPr lang="en-GB" sz="2133" i="1" kern="0" dirty="0">
                <a:solidFill>
                  <a:srgbClr val="464749"/>
                </a:solidFill>
                <a:latin typeface="Arial"/>
                <a:cs typeface="Arial"/>
                <a:sym typeface="Arial"/>
              </a:rPr>
              <a:t>(</a:t>
            </a:r>
            <a:r>
              <a:rPr lang="en-GB" sz="2133" i="1" kern="0" dirty="0">
                <a:solidFill>
                  <a:srgbClr val="434343"/>
                </a:solidFill>
                <a:latin typeface="Arial"/>
                <a:cs typeface="Arial"/>
                <a:sym typeface="Arial"/>
              </a:rPr>
              <a:t>sur la base des scenarios </a:t>
            </a:r>
            <a:r>
              <a:rPr lang="en-GB" sz="2133" i="1" kern="0" dirty="0" err="1">
                <a:solidFill>
                  <a:srgbClr val="434343"/>
                </a:solidFill>
                <a:latin typeface="Arial"/>
                <a:cs typeface="Arial"/>
                <a:sym typeface="Arial"/>
              </a:rPr>
              <a:t>évalués</a:t>
            </a:r>
            <a:r>
              <a:rPr lang="en-GB" sz="2133" i="1" kern="0" dirty="0">
                <a:solidFill>
                  <a:srgbClr val="434343"/>
                </a:solidFill>
                <a:latin typeface="Arial"/>
                <a:cs typeface="Arial"/>
                <a:sym typeface="Arial"/>
              </a:rPr>
              <a:t> par le </a:t>
            </a:r>
            <a:r>
              <a:rPr lang="en-GB" sz="2133" i="1" kern="0" dirty="0" err="1">
                <a:solidFill>
                  <a:srgbClr val="434343"/>
                </a:solidFill>
                <a:latin typeface="Arial"/>
                <a:cs typeface="Arial"/>
                <a:sym typeface="Arial"/>
              </a:rPr>
              <a:t>groupe</a:t>
            </a:r>
            <a:r>
              <a:rPr lang="en-GB" sz="2133" i="1" kern="0" dirty="0">
                <a:solidFill>
                  <a:srgbClr val="434343"/>
                </a:solidFill>
                <a:latin typeface="Arial"/>
                <a:cs typeface="Arial"/>
                <a:sym typeface="Arial"/>
              </a:rPr>
              <a:t> III du GIEC</a:t>
            </a:r>
            <a:r>
              <a:rPr lang="en-GB" sz="2133" i="1" kern="0" dirty="0">
                <a:solidFill>
                  <a:srgbClr val="464749"/>
                </a:solidFill>
                <a:latin typeface="Arial"/>
                <a:cs typeface="Arial"/>
                <a:sym typeface="Arial"/>
              </a:rPr>
              <a:t>)</a:t>
            </a:r>
            <a:endParaRPr sz="1867" kern="0" dirty="0">
              <a:solidFill>
                <a:srgbClr val="000000"/>
              </a:solidFill>
              <a:latin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11fb2f023d2_0_455"/>
          <p:cNvPicPr preferRelativeResize="0"/>
          <p:nvPr/>
        </p:nvPicPr>
        <p:blipFill rotWithShape="1">
          <a:blip r:embed="rId3">
            <a:alphaModFix/>
          </a:blip>
          <a:srcRect t="4077" b="4086"/>
          <a:stretch/>
        </p:blipFill>
        <p:spPr>
          <a:xfrm>
            <a:off x="2235200" y="0"/>
            <a:ext cx="9956803" cy="6858000"/>
          </a:xfrm>
          <a:prstGeom prst="rect">
            <a:avLst/>
          </a:prstGeom>
          <a:noFill/>
          <a:ln>
            <a:noFill/>
          </a:ln>
        </p:spPr>
      </p:pic>
      <p:sp>
        <p:nvSpPr>
          <p:cNvPr id="177" name="Google Shape;177;g11fb2f023d2_0_455"/>
          <p:cNvSpPr/>
          <p:nvPr/>
        </p:nvSpPr>
        <p:spPr>
          <a:xfrm>
            <a:off x="7679072" y="209529"/>
            <a:ext cx="4426000" cy="773600"/>
          </a:xfrm>
          <a:prstGeom prst="rect">
            <a:avLst/>
          </a:prstGeom>
          <a:no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Arial"/>
              <a:ea typeface="Arial"/>
              <a:cs typeface="Arial"/>
              <a:sym typeface="Arial"/>
            </a:endParaRPr>
          </a:p>
        </p:txBody>
      </p:sp>
      <p:sp>
        <p:nvSpPr>
          <p:cNvPr id="178" name="Google Shape;178;g11fb2f023d2_0_455"/>
          <p:cNvSpPr/>
          <p:nvPr/>
        </p:nvSpPr>
        <p:spPr>
          <a:xfrm rot="-5400000">
            <a:off x="-3802148" y="-1138381"/>
            <a:ext cx="11945599" cy="9328569"/>
          </a:xfrm>
          <a:custGeom>
            <a:avLst/>
            <a:gdLst/>
            <a:ahLst/>
            <a:cxnLst/>
            <a:rect l="l" t="t" r="r" b="b"/>
            <a:pathLst>
              <a:path w="9356866" h="2133057" extrusionOk="0">
                <a:moveTo>
                  <a:pt x="9356866" y="0"/>
                </a:moveTo>
                <a:lnTo>
                  <a:pt x="9104555" y="2133057"/>
                </a:lnTo>
                <a:lnTo>
                  <a:pt x="0" y="1056117"/>
                </a:lnTo>
                <a:lnTo>
                  <a:pt x="124923" y="0"/>
                </a:lnTo>
                <a:close/>
              </a:path>
            </a:pathLst>
          </a:custGeom>
          <a:solidFill>
            <a:srgbClr val="5492CD"/>
          </a:solidFill>
          <a:ln>
            <a:noFill/>
          </a:ln>
        </p:spPr>
        <p:txBody>
          <a:bodyPr spcFirstLastPara="1" wrap="square" lIns="121900" tIns="60933" rIns="121900" bIns="60933" anchor="ctr" anchorCtr="0">
            <a:noAutofit/>
          </a:bodyPr>
          <a:lstStyle/>
          <a:p>
            <a:pPr algn="ctr" defTabSz="1219170">
              <a:buClr>
                <a:srgbClr val="000000"/>
              </a:buClr>
            </a:pPr>
            <a:r>
              <a:rPr lang="en-GB" sz="2400" kern="0">
                <a:solidFill>
                  <a:srgbClr val="FFFFFF"/>
                </a:solidFill>
                <a:latin typeface="Arial"/>
                <a:ea typeface="Arial"/>
                <a:cs typeface="Arial"/>
                <a:sym typeface="Arial"/>
              </a:rPr>
              <a:t> </a:t>
            </a:r>
            <a:endParaRPr sz="1867" kern="0">
              <a:solidFill>
                <a:srgbClr val="000000"/>
              </a:solidFill>
              <a:latin typeface="Arial"/>
              <a:cs typeface="Arial"/>
              <a:sym typeface="Arial"/>
            </a:endParaRPr>
          </a:p>
        </p:txBody>
      </p:sp>
      <p:sp>
        <p:nvSpPr>
          <p:cNvPr id="179" name="Google Shape;179;g11fb2f023d2_0_455"/>
          <p:cNvSpPr txBox="1">
            <a:spLocks noGrp="1"/>
          </p:cNvSpPr>
          <p:nvPr>
            <p:ph type="ctrTitle"/>
          </p:nvPr>
        </p:nvSpPr>
        <p:spPr>
          <a:xfrm>
            <a:off x="406400" y="1772700"/>
            <a:ext cx="3756800" cy="2718000"/>
          </a:xfrm>
          <a:prstGeom prst="rect">
            <a:avLst/>
          </a:prstGeom>
          <a:noFill/>
          <a:ln>
            <a:noFill/>
          </a:ln>
        </p:spPr>
        <p:txBody>
          <a:bodyPr spcFirstLastPara="1" wrap="square" lIns="0" tIns="0" rIns="0" bIns="0" anchor="t" anchorCtr="0">
            <a:noAutofit/>
          </a:bodyPr>
          <a:lstStyle/>
          <a:p>
            <a:pPr lvl="0" algn="l">
              <a:lnSpc>
                <a:spcPct val="100000"/>
              </a:lnSpc>
              <a:buSzPts val="2200"/>
              <a:buNone/>
            </a:pPr>
            <a:r>
              <a:rPr lang="en-GB" sz="2933" b="0" dirty="0"/>
              <a:t>…</a:t>
            </a:r>
            <a:r>
              <a:rPr lang="fr-FR" sz="2933" b="0" dirty="0"/>
              <a:t>mais il y a de plus en plus d'actions mises en œuvre pour lutter contre le changement climatique</a:t>
            </a:r>
            <a:endParaRPr sz="2933" dirty="0"/>
          </a:p>
        </p:txBody>
      </p:sp>
      <p:sp>
        <p:nvSpPr>
          <p:cNvPr id="180" name="Google Shape;180;g11fb2f023d2_0_455"/>
          <p:cNvSpPr txBox="1"/>
          <p:nvPr/>
        </p:nvSpPr>
        <p:spPr>
          <a:xfrm>
            <a:off x="13580963" y="1790217"/>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181" name="Google Shape;181;g11fb2f023d2_0_455"/>
          <p:cNvSpPr txBox="1"/>
          <p:nvPr/>
        </p:nvSpPr>
        <p:spPr>
          <a:xfrm>
            <a:off x="13117069" y="4978513"/>
            <a:ext cx="1744800" cy="1846990"/>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867" i="1" kern="0">
                <a:solidFill>
                  <a:srgbClr val="C00000"/>
                </a:solidFill>
                <a:latin typeface="Arial"/>
                <a:ea typeface="Arial"/>
                <a:cs typeface="Arial"/>
                <a:sym typeface="Arial"/>
              </a:rPr>
              <a:t>Move/scale shape based on amount of text to maximize photo space</a:t>
            </a:r>
            <a:endParaRPr sz="1867" kern="0">
              <a:solidFill>
                <a:srgbClr val="000000"/>
              </a:solidFill>
              <a:latin typeface="Arial"/>
              <a:cs typeface="Arial"/>
              <a:sym typeface="Arial"/>
            </a:endParaRPr>
          </a:p>
        </p:txBody>
      </p:sp>
      <p:sp>
        <p:nvSpPr>
          <p:cNvPr id="182" name="Google Shape;182;g11fb2f023d2_0_455"/>
          <p:cNvSpPr txBox="1"/>
          <p:nvPr/>
        </p:nvSpPr>
        <p:spPr>
          <a:xfrm>
            <a:off x="13272304" y="1774785"/>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183" name="Google Shape;183;g11fb2f023d2_0_455"/>
          <p:cNvSpPr txBox="1"/>
          <p:nvPr/>
        </p:nvSpPr>
        <p:spPr>
          <a:xfrm>
            <a:off x="13117069" y="387756"/>
            <a:ext cx="1972000" cy="98502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867" i="1" kern="0">
                <a:solidFill>
                  <a:srgbClr val="C00000"/>
                </a:solidFill>
                <a:latin typeface="Arial"/>
                <a:ea typeface="Arial"/>
                <a:cs typeface="Arial"/>
                <a:sym typeface="Arial"/>
              </a:rPr>
              <a:t>Switch to blue logo for contrast when necessary</a:t>
            </a:r>
            <a:endParaRPr sz="1867" kern="0">
              <a:solidFill>
                <a:srgbClr val="000000"/>
              </a:solidFill>
              <a:latin typeface="Arial"/>
              <a:cs typeface="Arial"/>
              <a:sym typeface="Arial"/>
            </a:endParaRPr>
          </a:p>
        </p:txBody>
      </p:sp>
      <p:sp>
        <p:nvSpPr>
          <p:cNvPr id="184" name="Google Shape;184;g11fb2f023d2_0_455"/>
          <p:cNvSpPr txBox="1"/>
          <p:nvPr/>
        </p:nvSpPr>
        <p:spPr>
          <a:xfrm>
            <a:off x="406400" y="6327300"/>
            <a:ext cx="2902000" cy="492400"/>
          </a:xfrm>
          <a:prstGeom prst="rect">
            <a:avLst/>
          </a:prstGeom>
          <a:noFill/>
          <a:ln>
            <a:noFill/>
          </a:ln>
        </p:spPr>
        <p:txBody>
          <a:bodyPr spcFirstLastPara="1" wrap="square" lIns="0" tIns="0" rIns="0" bIns="0" anchor="t" anchorCtr="0">
            <a:noAutofit/>
          </a:bodyPr>
          <a:lstStyle/>
          <a:p>
            <a:pPr defTabSz="1219170">
              <a:buClr>
                <a:srgbClr val="003466"/>
              </a:buClr>
              <a:buSzPts val="900"/>
            </a:pPr>
            <a:r>
              <a:rPr lang="en-GB" sz="1067" b="1" kern="0">
                <a:solidFill>
                  <a:srgbClr val="003466"/>
                </a:solidFill>
                <a:latin typeface="Arial"/>
                <a:ea typeface="Arial"/>
                <a:cs typeface="Arial"/>
                <a:sym typeface="Arial"/>
              </a:rPr>
              <a:t>[Charlie Chesvick/I</a:t>
            </a:r>
            <a:r>
              <a:rPr lang="en-GB" sz="1067" b="1" kern="0">
                <a:solidFill>
                  <a:srgbClr val="003466"/>
                </a:solidFill>
                <a:latin typeface="Arial"/>
                <a:cs typeface="Arial"/>
                <a:sym typeface="Arial"/>
              </a:rPr>
              <a:t>Stock.com</a:t>
            </a:r>
            <a:r>
              <a:rPr lang="en-GB" sz="1067" b="1" kern="0">
                <a:solidFill>
                  <a:srgbClr val="003466"/>
                </a:solidFill>
                <a:latin typeface="Arial"/>
                <a:ea typeface="Arial"/>
                <a:cs typeface="Arial"/>
                <a:sym typeface="Arial"/>
              </a:rPr>
              <a:t>]</a:t>
            </a:r>
            <a:endParaRPr sz="1067" kern="0">
              <a:solidFill>
                <a:srgbClr val="000000"/>
              </a:solidFill>
              <a:latin typeface="Arial"/>
              <a:cs typeface="Arial"/>
              <a:sym typeface="Arial"/>
            </a:endParaRPr>
          </a:p>
        </p:txBody>
      </p:sp>
      <p:pic>
        <p:nvPicPr>
          <p:cNvPr id="185" name="Google Shape;185;g11fb2f023d2_0_455"/>
          <p:cNvPicPr preferRelativeResize="0"/>
          <p:nvPr/>
        </p:nvPicPr>
        <p:blipFill rotWithShape="1">
          <a:blip r:embed="rId4">
            <a:alphaModFix/>
          </a:blip>
          <a:srcRect l="-252779" t="-22306" r="-3599" b="-39218"/>
          <a:stretch/>
        </p:blipFill>
        <p:spPr>
          <a:xfrm>
            <a:off x="7454689" y="76035"/>
            <a:ext cx="4317111" cy="779955"/>
          </a:xfrm>
          <a:prstGeom prst="rect">
            <a:avLst/>
          </a:prstGeom>
          <a:noFill/>
          <a:ln>
            <a:noFill/>
          </a:ln>
        </p:spPr>
      </p:pic>
      <p:sp>
        <p:nvSpPr>
          <p:cNvPr id="186" name="Google Shape;186;g11fb2f023d2_0_455"/>
          <p:cNvSpPr txBox="1"/>
          <p:nvPr/>
        </p:nvSpPr>
        <p:spPr>
          <a:xfrm>
            <a:off x="353051" y="137619"/>
            <a:ext cx="4036000" cy="415600"/>
          </a:xfrm>
          <a:prstGeom prst="rect">
            <a:avLst/>
          </a:prstGeom>
          <a:noFill/>
          <a:ln>
            <a:noFill/>
          </a:ln>
        </p:spPr>
        <p:txBody>
          <a:bodyPr spcFirstLastPara="1" wrap="square" lIns="121900" tIns="60933" rIns="121900" bIns="60933" anchor="t" anchorCtr="0">
            <a:noAutofit/>
          </a:bodyPr>
          <a:lstStyle/>
          <a:p>
            <a:pPr defTabSz="1219170">
              <a:buClr>
                <a:srgbClr val="007DBA"/>
              </a:buClr>
              <a:buSzPts val="1400"/>
            </a:pPr>
            <a:r>
              <a:rPr lang="en-GB" sz="1867" b="1" kern="0">
                <a:solidFill>
                  <a:srgbClr val="FFFFFF"/>
                </a:solidFill>
                <a:latin typeface="Arial"/>
                <a:cs typeface="Arial"/>
                <a:sym typeface="Arial"/>
              </a:rPr>
              <a:t>Sixth Assessment Report</a:t>
            </a:r>
            <a:endParaRPr sz="1867" kern="0">
              <a:solidFill>
                <a:srgbClr val="000000"/>
              </a:solidFill>
              <a:latin typeface="Arial"/>
              <a:cs typeface="Arial"/>
              <a:sym typeface="Arial"/>
            </a:endParaRPr>
          </a:p>
        </p:txBody>
      </p:sp>
      <p:sp>
        <p:nvSpPr>
          <p:cNvPr id="187" name="Google Shape;187;g11fb2f023d2_0_455"/>
          <p:cNvSpPr txBox="1"/>
          <p:nvPr/>
        </p:nvSpPr>
        <p:spPr>
          <a:xfrm>
            <a:off x="353068" y="424167"/>
            <a:ext cx="4317200" cy="415600"/>
          </a:xfrm>
          <a:prstGeom prst="rect">
            <a:avLst/>
          </a:prstGeom>
          <a:noFill/>
          <a:ln>
            <a:noFill/>
          </a:ln>
        </p:spPr>
        <p:txBody>
          <a:bodyPr spcFirstLastPara="1" wrap="square" lIns="121900" tIns="60933" rIns="121900" bIns="60933" anchor="t" anchorCtr="0">
            <a:noAutofit/>
          </a:bodyPr>
          <a:lstStyle/>
          <a:p>
            <a:pPr defTabSz="1219170">
              <a:buClr>
                <a:srgbClr val="007DBA"/>
              </a:buClr>
              <a:buSzPts val="1000"/>
            </a:pPr>
            <a:r>
              <a:rPr lang="en-GB" sz="1200" kern="0">
                <a:solidFill>
                  <a:srgbClr val="FFFFFF"/>
                </a:solidFill>
                <a:latin typeface="Arial Narrow"/>
                <a:ea typeface="Arial Narrow"/>
                <a:cs typeface="Arial Narrow"/>
                <a:sym typeface="Arial Narrow"/>
              </a:rPr>
              <a:t>WORKING GROUP III – MITIGATION OF CLIMATE CHANGE</a:t>
            </a:r>
            <a:endParaRPr sz="1733" kern="0">
              <a:solidFill>
                <a:srgbClr val="000000"/>
              </a:solidFill>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7"/>
          <p:cNvSpPr/>
          <p:nvPr/>
        </p:nvSpPr>
        <p:spPr>
          <a:xfrm>
            <a:off x="21333" y="880367"/>
            <a:ext cx="12192000" cy="57732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7"/>
          <p:cNvSpPr/>
          <p:nvPr/>
        </p:nvSpPr>
        <p:spPr>
          <a:xfrm>
            <a:off x="9022933" y="880367"/>
            <a:ext cx="3190400" cy="5773200"/>
          </a:xfrm>
          <a:prstGeom prst="rect">
            <a:avLst/>
          </a:prstGeom>
          <a:solidFill>
            <a:srgbClr val="5492C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7"/>
          <p:cNvSpPr txBox="1"/>
          <p:nvPr/>
        </p:nvSpPr>
        <p:spPr>
          <a:xfrm>
            <a:off x="9207400" y="2005434"/>
            <a:ext cx="2984400" cy="3901990"/>
          </a:xfrm>
          <a:prstGeom prst="rect">
            <a:avLst/>
          </a:prstGeom>
          <a:noFill/>
          <a:ln>
            <a:noFill/>
          </a:ln>
        </p:spPr>
        <p:txBody>
          <a:bodyPr spcFirstLastPara="1" wrap="square" lIns="121900" tIns="121900" rIns="121900" bIns="121900" anchor="t" anchorCtr="0">
            <a:spAutoFit/>
          </a:bodyPr>
          <a:lstStyle/>
          <a:p>
            <a:pPr defTabSz="1219170">
              <a:lnSpc>
                <a:spcPct val="90000"/>
              </a:lnSpc>
              <a:buClr>
                <a:srgbClr val="000000"/>
              </a:buClr>
              <a:buSzPts val="1800"/>
            </a:pPr>
            <a:r>
              <a:rPr lang="fr-FR" sz="2933" kern="0" dirty="0">
                <a:solidFill>
                  <a:srgbClr val="F2F2F2"/>
                </a:solidFill>
                <a:latin typeface="Arial"/>
                <a:cs typeface="Arial"/>
                <a:sym typeface="Arial"/>
              </a:rPr>
              <a:t>Dans certains cas, les coûts des énergies renouvelables sont tombés en dessous de ceux des énergies fossiles</a:t>
            </a:r>
            <a:endParaRPr sz="2933" kern="0" dirty="0">
              <a:solidFill>
                <a:srgbClr val="F2F2F2"/>
              </a:solidFill>
              <a:latin typeface="Arial"/>
              <a:cs typeface="Arial"/>
              <a:sym typeface="Arial"/>
            </a:endParaRPr>
          </a:p>
        </p:txBody>
      </p:sp>
      <p:pic>
        <p:nvPicPr>
          <p:cNvPr id="222" name="Google Shape;222;p7"/>
          <p:cNvPicPr preferRelativeResize="0"/>
          <p:nvPr/>
        </p:nvPicPr>
        <p:blipFill rotWithShape="1">
          <a:blip r:embed="rId3">
            <a:alphaModFix/>
          </a:blip>
          <a:srcRect t="16505" r="62971" b="51508"/>
          <a:stretch/>
        </p:blipFill>
        <p:spPr>
          <a:xfrm>
            <a:off x="84834" y="1866901"/>
            <a:ext cx="5321303" cy="3293199"/>
          </a:xfrm>
          <a:prstGeom prst="rect">
            <a:avLst/>
          </a:prstGeom>
          <a:noFill/>
          <a:ln>
            <a:noFill/>
          </a:ln>
        </p:spPr>
      </p:pic>
      <p:pic>
        <p:nvPicPr>
          <p:cNvPr id="223" name="Google Shape;223;p7"/>
          <p:cNvPicPr preferRelativeResize="0"/>
          <p:nvPr/>
        </p:nvPicPr>
        <p:blipFill rotWithShape="1">
          <a:blip r:embed="rId3">
            <a:alphaModFix/>
          </a:blip>
          <a:srcRect l="75030" t="16505" r="2238" b="51508"/>
          <a:stretch/>
        </p:blipFill>
        <p:spPr>
          <a:xfrm>
            <a:off x="5520434" y="1866901"/>
            <a:ext cx="3266599" cy="3293199"/>
          </a:xfrm>
          <a:prstGeom prst="rect">
            <a:avLst/>
          </a:prstGeom>
          <a:noFill/>
          <a:ln>
            <a:noFill/>
          </a:ln>
        </p:spPr>
      </p:pic>
      <p:pic>
        <p:nvPicPr>
          <p:cNvPr id="224" name="Google Shape;224;p7"/>
          <p:cNvPicPr preferRelativeResize="0"/>
          <p:nvPr/>
        </p:nvPicPr>
        <p:blipFill rotWithShape="1">
          <a:blip r:embed="rId3">
            <a:alphaModFix/>
          </a:blip>
          <a:srcRect l="7261" t="87657" r="45369" b="6126"/>
          <a:stretch/>
        </p:blipFill>
        <p:spPr>
          <a:xfrm>
            <a:off x="1054100" y="5744301"/>
            <a:ext cx="6807200" cy="640033"/>
          </a:xfrm>
          <a:prstGeom prst="rect">
            <a:avLst/>
          </a:prstGeom>
          <a:noFill/>
          <a:ln>
            <a:noFill/>
          </a:ln>
        </p:spPr>
      </p:pic>
      <p:pic>
        <p:nvPicPr>
          <p:cNvPr id="225" name="Google Shape;225;p7"/>
          <p:cNvPicPr preferRelativeResize="0"/>
          <p:nvPr/>
        </p:nvPicPr>
        <p:blipFill rotWithShape="1">
          <a:blip r:embed="rId3">
            <a:alphaModFix/>
          </a:blip>
          <a:srcRect t="10251" r="62971" b="83531"/>
          <a:stretch/>
        </p:blipFill>
        <p:spPr>
          <a:xfrm>
            <a:off x="202785" y="1229384"/>
            <a:ext cx="5321303" cy="640033"/>
          </a:xfrm>
          <a:prstGeom prst="rect">
            <a:avLst/>
          </a:prstGeom>
          <a:noFill/>
          <a:ln>
            <a:noFill/>
          </a:ln>
        </p:spPr>
      </p:pic>
      <p:pic>
        <p:nvPicPr>
          <p:cNvPr id="226" name="Google Shape;226;p7"/>
          <p:cNvPicPr preferRelativeResize="0"/>
          <p:nvPr/>
        </p:nvPicPr>
        <p:blipFill rotWithShape="1">
          <a:blip r:embed="rId3">
            <a:alphaModFix/>
          </a:blip>
          <a:srcRect l="75030" t="10251" r="2238" b="83531"/>
          <a:stretch/>
        </p:blipFill>
        <p:spPr>
          <a:xfrm>
            <a:off x="5406134" y="1229385"/>
            <a:ext cx="3266599" cy="64003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1fb2f023d2_0_512"/>
          <p:cNvSpPr/>
          <p:nvPr/>
        </p:nvSpPr>
        <p:spPr>
          <a:xfrm>
            <a:off x="0" y="880367"/>
            <a:ext cx="12192000" cy="57732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g11fb2f023d2_0_512"/>
          <p:cNvSpPr/>
          <p:nvPr/>
        </p:nvSpPr>
        <p:spPr>
          <a:xfrm>
            <a:off x="9022933" y="880367"/>
            <a:ext cx="3190400" cy="5773200"/>
          </a:xfrm>
          <a:prstGeom prst="rect">
            <a:avLst/>
          </a:prstGeom>
          <a:solidFill>
            <a:srgbClr val="5492C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g11fb2f023d2_0_512"/>
          <p:cNvSpPr txBox="1"/>
          <p:nvPr/>
        </p:nvSpPr>
        <p:spPr>
          <a:xfrm>
            <a:off x="9190400" y="1987734"/>
            <a:ext cx="3001600" cy="3901990"/>
          </a:xfrm>
          <a:prstGeom prst="rect">
            <a:avLst/>
          </a:prstGeom>
          <a:noFill/>
          <a:ln>
            <a:noFill/>
          </a:ln>
        </p:spPr>
        <p:txBody>
          <a:bodyPr spcFirstLastPara="1" wrap="square" lIns="121900" tIns="121900" rIns="121900" bIns="121900" anchor="t" anchorCtr="0">
            <a:spAutoFit/>
          </a:bodyPr>
          <a:lstStyle/>
          <a:p>
            <a:pPr defTabSz="1219170">
              <a:lnSpc>
                <a:spcPct val="90000"/>
              </a:lnSpc>
              <a:buClr>
                <a:srgbClr val="000000"/>
              </a:buClr>
            </a:pPr>
            <a:r>
              <a:rPr lang="fr-FR" sz="2933" kern="0" dirty="0">
                <a:solidFill>
                  <a:srgbClr val="F2F2F2"/>
                </a:solidFill>
                <a:latin typeface="Arial"/>
                <a:cs typeface="Arial"/>
                <a:sym typeface="Arial"/>
              </a:rPr>
              <a:t>Dans certains pays et régions, les systèmes électriques sont déjà alimentés en grande partie par des énergies renouvelables</a:t>
            </a:r>
            <a:r>
              <a:rPr lang="en-GB" sz="2933" kern="0" dirty="0">
                <a:solidFill>
                  <a:srgbClr val="F2F2F2"/>
                </a:solidFill>
                <a:latin typeface="Arial"/>
                <a:cs typeface="Arial"/>
                <a:sym typeface="Arial"/>
              </a:rPr>
              <a:t>.</a:t>
            </a:r>
            <a:endParaRPr sz="2933" kern="0" dirty="0">
              <a:solidFill>
                <a:srgbClr val="F2F2F2"/>
              </a:solidFill>
              <a:latin typeface="Arial"/>
              <a:cs typeface="Arial"/>
              <a:sym typeface="Arial"/>
            </a:endParaRPr>
          </a:p>
        </p:txBody>
      </p:sp>
      <p:pic>
        <p:nvPicPr>
          <p:cNvPr id="235" name="Google Shape;235;g11fb2f023d2_0_512"/>
          <p:cNvPicPr preferRelativeResize="0"/>
          <p:nvPr/>
        </p:nvPicPr>
        <p:blipFill rotWithShape="1">
          <a:blip r:embed="rId3">
            <a:alphaModFix/>
          </a:blip>
          <a:srcRect t="48846" r="62971" b="14018"/>
          <a:stretch/>
        </p:blipFill>
        <p:spPr>
          <a:xfrm>
            <a:off x="63501" y="1913043"/>
            <a:ext cx="5374324" cy="3852756"/>
          </a:xfrm>
          <a:prstGeom prst="rect">
            <a:avLst/>
          </a:prstGeom>
          <a:noFill/>
          <a:ln>
            <a:noFill/>
          </a:ln>
        </p:spPr>
      </p:pic>
      <p:pic>
        <p:nvPicPr>
          <p:cNvPr id="236" name="Google Shape;236;g11fb2f023d2_0_512"/>
          <p:cNvPicPr preferRelativeResize="0"/>
          <p:nvPr/>
        </p:nvPicPr>
        <p:blipFill rotWithShape="1">
          <a:blip r:embed="rId3">
            <a:alphaModFix/>
          </a:blip>
          <a:srcRect l="75030" t="47741" r="2238" b="14018"/>
          <a:stretch/>
        </p:blipFill>
        <p:spPr>
          <a:xfrm>
            <a:off x="5501955" y="1798467"/>
            <a:ext cx="3299147" cy="3967335"/>
          </a:xfrm>
          <a:prstGeom prst="rect">
            <a:avLst/>
          </a:prstGeom>
          <a:noFill/>
          <a:ln>
            <a:noFill/>
          </a:ln>
        </p:spPr>
      </p:pic>
      <p:pic>
        <p:nvPicPr>
          <p:cNvPr id="237" name="Google Shape;237;g11fb2f023d2_0_512"/>
          <p:cNvPicPr preferRelativeResize="0"/>
          <p:nvPr/>
        </p:nvPicPr>
        <p:blipFill rotWithShape="1">
          <a:blip r:embed="rId3">
            <a:alphaModFix/>
          </a:blip>
          <a:srcRect l="7259" t="92951" r="43588" b="2179"/>
          <a:stretch/>
        </p:blipFill>
        <p:spPr>
          <a:xfrm>
            <a:off x="1054101" y="5984734"/>
            <a:ext cx="7063897" cy="501199"/>
          </a:xfrm>
          <a:prstGeom prst="rect">
            <a:avLst/>
          </a:prstGeom>
          <a:noFill/>
          <a:ln>
            <a:noFill/>
          </a:ln>
        </p:spPr>
      </p:pic>
      <p:pic>
        <p:nvPicPr>
          <p:cNvPr id="238" name="Google Shape;238;g11fb2f023d2_0_512"/>
          <p:cNvPicPr preferRelativeResize="0"/>
          <p:nvPr/>
        </p:nvPicPr>
        <p:blipFill rotWithShape="1">
          <a:blip r:embed="rId3">
            <a:alphaModFix/>
          </a:blip>
          <a:srcRect t="10251" r="62971" b="83531"/>
          <a:stretch/>
        </p:blipFill>
        <p:spPr>
          <a:xfrm>
            <a:off x="203201" y="1229385"/>
            <a:ext cx="5321303" cy="640033"/>
          </a:xfrm>
          <a:prstGeom prst="rect">
            <a:avLst/>
          </a:prstGeom>
          <a:noFill/>
          <a:ln>
            <a:noFill/>
          </a:ln>
        </p:spPr>
      </p:pic>
      <p:pic>
        <p:nvPicPr>
          <p:cNvPr id="239" name="Google Shape;239;g11fb2f023d2_0_512"/>
          <p:cNvPicPr preferRelativeResize="0"/>
          <p:nvPr/>
        </p:nvPicPr>
        <p:blipFill rotWithShape="1">
          <a:blip r:embed="rId3">
            <a:alphaModFix/>
          </a:blip>
          <a:srcRect l="75030" t="10251" r="2238" b="83531"/>
          <a:stretch/>
        </p:blipFill>
        <p:spPr>
          <a:xfrm>
            <a:off x="5406134" y="1229385"/>
            <a:ext cx="3266599" cy="64003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AC5C5DA9-18E3-BE41-B4F4-D9DD82384931}"/>
              </a:ext>
            </a:extLst>
          </p:cNvPr>
          <p:cNvSpPr txBox="1">
            <a:spLocks/>
          </p:cNvSpPr>
          <p:nvPr/>
        </p:nvSpPr>
        <p:spPr>
          <a:xfrm>
            <a:off x="3976188" y="6584990"/>
            <a:ext cx="8201883" cy="342900"/>
          </a:xfrm>
          <a:prstGeom prst="rect">
            <a:avLst/>
          </a:prstGeom>
        </p:spPr>
        <p:txBody>
          <a:bodyPr vert="horz" lIns="0" tIns="0" rIns="0" bIns="0" rtlCol="0">
            <a:noAutofit/>
          </a:bodyPr>
          <a:lstStyle>
            <a:lvl1pPr marL="0" indent="0" algn="l" defTabSz="257129" rtl="0" eaLnBrk="1" latinLnBrk="0" hangingPunct="1">
              <a:lnSpc>
                <a:spcPts val="1350"/>
              </a:lnSpc>
              <a:spcBef>
                <a:spcPct val="20000"/>
              </a:spcBef>
              <a:buFont typeface="Arial"/>
              <a:buNone/>
              <a:defRPr sz="1500" kern="1200" baseline="0">
                <a:solidFill>
                  <a:srgbClr val="FFFFFF"/>
                </a:solidFill>
                <a:latin typeface="Calibri" charset="0"/>
                <a:ea typeface="+mn-ea"/>
                <a:cs typeface="+mn-cs"/>
              </a:defRPr>
            </a:lvl1pPr>
            <a:lvl2pPr marL="257129" indent="0" algn="ctr" defTabSz="257129" rtl="0" eaLnBrk="1" latinLnBrk="0" hangingPunct="1">
              <a:spcBef>
                <a:spcPct val="20000"/>
              </a:spcBef>
              <a:buFont typeface="Arial"/>
              <a:buNone/>
              <a:defRPr sz="900" kern="1200" baseline="0">
                <a:solidFill>
                  <a:schemeClr val="tx1">
                    <a:tint val="75000"/>
                  </a:schemeClr>
                </a:solidFill>
                <a:latin typeface="Calibri" charset="0"/>
                <a:ea typeface="+mn-ea"/>
                <a:cs typeface="+mn-cs"/>
              </a:defRPr>
            </a:lvl2pPr>
            <a:lvl3pPr marL="514259" indent="0" algn="ctr" defTabSz="257129" rtl="0" eaLnBrk="1" latinLnBrk="0" hangingPunct="1">
              <a:spcBef>
                <a:spcPct val="20000"/>
              </a:spcBef>
              <a:buFont typeface="Arial"/>
              <a:buNone/>
              <a:defRPr sz="844" kern="1200" baseline="0">
                <a:solidFill>
                  <a:schemeClr val="tx1">
                    <a:tint val="75000"/>
                  </a:schemeClr>
                </a:solidFill>
                <a:latin typeface="Calibri" charset="0"/>
                <a:ea typeface="+mn-ea"/>
                <a:cs typeface="+mn-cs"/>
              </a:defRPr>
            </a:lvl3pPr>
            <a:lvl4pPr marL="771386" indent="0" algn="ctr" defTabSz="257129" rtl="0" eaLnBrk="1" latinLnBrk="0" hangingPunct="1">
              <a:spcBef>
                <a:spcPct val="20000"/>
              </a:spcBef>
              <a:buFont typeface="Arial"/>
              <a:buNone/>
              <a:defRPr sz="731" kern="1200" baseline="0">
                <a:solidFill>
                  <a:schemeClr val="tx1">
                    <a:tint val="75000"/>
                  </a:schemeClr>
                </a:solidFill>
                <a:latin typeface="Calibri" charset="0"/>
                <a:ea typeface="+mn-ea"/>
                <a:cs typeface="+mn-cs"/>
              </a:defRPr>
            </a:lvl4pPr>
            <a:lvl5pPr marL="1028514" indent="0" algn="ctr" defTabSz="257129" rtl="0" eaLnBrk="1" latinLnBrk="0" hangingPunct="1">
              <a:spcBef>
                <a:spcPct val="20000"/>
              </a:spcBef>
              <a:buFont typeface="Arial"/>
              <a:buNone/>
              <a:defRPr sz="675" kern="1200" baseline="0">
                <a:solidFill>
                  <a:schemeClr val="tx1">
                    <a:tint val="75000"/>
                  </a:schemeClr>
                </a:solidFill>
                <a:latin typeface="Calibri" charset="0"/>
                <a:ea typeface="+mn-ea"/>
                <a:cs typeface="+mn-cs"/>
              </a:defRPr>
            </a:lvl5pPr>
            <a:lvl6pPr marL="1285642"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6pPr>
            <a:lvl7pPr marL="1542770"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7pPr>
            <a:lvl8pPr marL="1799899"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8pPr>
            <a:lvl9pPr marL="2057027" indent="0" algn="ctr" defTabSz="257129" rtl="0" eaLnBrk="1" latinLnBrk="0" hangingPunct="1">
              <a:spcBef>
                <a:spcPct val="20000"/>
              </a:spcBef>
              <a:buFont typeface="Arial"/>
              <a:buNone/>
              <a:defRPr sz="1125" kern="1200">
                <a:solidFill>
                  <a:schemeClr val="tx1">
                    <a:tint val="75000"/>
                  </a:schemeClr>
                </a:solidFill>
                <a:latin typeface="+mn-lt"/>
                <a:ea typeface="+mn-ea"/>
                <a:cs typeface="+mn-cs"/>
              </a:defRPr>
            </a:lvl9pPr>
          </a:lstStyle>
          <a:p>
            <a:pPr algn="r"/>
            <a:r>
              <a:rPr lang="fr-FR" sz="1333" b="1" dirty="0">
                <a:solidFill>
                  <a:schemeClr val="bg1">
                    <a:lumMod val="75000"/>
                  </a:schemeClr>
                </a:solidFill>
                <a:latin typeface="Arial" panose="020B0604020202020204" pitchFamily="34" charset="0"/>
                <a:cs typeface="Arial" panose="020B0604020202020204" pitchFamily="34" charset="0"/>
              </a:rPr>
              <a:t>IPCC AR6 WGIII</a:t>
            </a:r>
            <a:endParaRPr lang="en-GB" sz="1333" b="1" dirty="0">
              <a:solidFill>
                <a:schemeClr val="bg1">
                  <a:lumMod val="75000"/>
                </a:schemeClr>
              </a:solidFill>
            </a:endParaRPr>
          </a:p>
        </p:txBody>
      </p:sp>
      <p:sp>
        <p:nvSpPr>
          <p:cNvPr id="4" name="Title 4">
            <a:extLst>
              <a:ext uri="{FF2B5EF4-FFF2-40B4-BE49-F238E27FC236}">
                <a16:creationId xmlns:a16="http://schemas.microsoft.com/office/drawing/2014/main" id="{603773CA-C08E-654F-B5B9-0DA7DB6EE518}"/>
              </a:ext>
            </a:extLst>
          </p:cNvPr>
          <p:cNvSpPr>
            <a:spLocks noGrp="1"/>
          </p:cNvSpPr>
          <p:nvPr>
            <p:ph type="ctrTitle"/>
          </p:nvPr>
        </p:nvSpPr>
        <p:spPr>
          <a:xfrm>
            <a:off x="-60281" y="577509"/>
            <a:ext cx="12252281" cy="867207"/>
          </a:xfrm>
        </p:spPr>
        <p:txBody>
          <a:bodyPr/>
          <a:lstStyle/>
          <a:p>
            <a:pPr algn="ctr">
              <a:lnSpc>
                <a:spcPct val="100000"/>
              </a:lnSpc>
            </a:pPr>
            <a:r>
              <a:rPr lang="fr-FR" sz="2667" dirty="0"/>
              <a:t>Limiter le changement climatique bien en deçà de 2°C est faisable</a:t>
            </a:r>
          </a:p>
        </p:txBody>
      </p:sp>
      <p:pic>
        <p:nvPicPr>
          <p:cNvPr id="3" name="Image 2"/>
          <p:cNvPicPr>
            <a:picLocks noChangeAspect="1"/>
          </p:cNvPicPr>
          <p:nvPr/>
        </p:nvPicPr>
        <p:blipFill rotWithShape="1">
          <a:blip r:embed="rId3"/>
          <a:srcRect l="32821" t="44601" r="14743" b="26226"/>
          <a:stretch/>
        </p:blipFill>
        <p:spPr>
          <a:xfrm>
            <a:off x="1" y="2109236"/>
            <a:ext cx="12178071" cy="3811232"/>
          </a:xfrm>
          <a:prstGeom prst="rect">
            <a:avLst/>
          </a:prstGeom>
        </p:spPr>
      </p:pic>
      <p:sp>
        <p:nvSpPr>
          <p:cNvPr id="9" name="Content Placeholder 1"/>
          <p:cNvSpPr>
            <a:spLocks noGrp="1"/>
          </p:cNvSpPr>
          <p:nvPr>
            <p:ph idx="11"/>
          </p:nvPr>
        </p:nvSpPr>
        <p:spPr>
          <a:xfrm>
            <a:off x="375139" y="1532259"/>
            <a:ext cx="6735487" cy="583661"/>
          </a:xfrm>
        </p:spPr>
        <p:txBody>
          <a:bodyPr/>
          <a:lstStyle/>
          <a:p>
            <a:pPr marL="393690" indent="-281510">
              <a:lnSpc>
                <a:spcPct val="100000"/>
              </a:lnSpc>
              <a:spcBef>
                <a:spcPts val="1600"/>
              </a:spcBef>
              <a:spcAft>
                <a:spcPts val="267"/>
              </a:spcAft>
              <a:buFont typeface="Arial" charset="0"/>
              <a:buChar char="•"/>
              <a:defRPr/>
            </a:pPr>
            <a:r>
              <a:rPr lang="fr-FR" dirty="0"/>
              <a:t>Exemple: énergie</a:t>
            </a:r>
          </a:p>
        </p:txBody>
      </p:sp>
      <p:pic>
        <p:nvPicPr>
          <p:cNvPr id="5" name="Image 4"/>
          <p:cNvPicPr>
            <a:picLocks noChangeAspect="1"/>
          </p:cNvPicPr>
          <p:nvPr/>
        </p:nvPicPr>
        <p:blipFill rotWithShape="1">
          <a:blip r:embed="rId4"/>
          <a:srcRect l="70513" t="50299" r="14487" b="20527"/>
          <a:stretch/>
        </p:blipFill>
        <p:spPr>
          <a:xfrm>
            <a:off x="7346461" y="3745741"/>
            <a:ext cx="2844800" cy="3112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2658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1f953c4efd_3_187"/>
          <p:cNvSpPr/>
          <p:nvPr/>
        </p:nvSpPr>
        <p:spPr>
          <a:xfrm>
            <a:off x="-348767" y="2959100"/>
            <a:ext cx="12959856" cy="5003784"/>
          </a:xfrm>
          <a:prstGeom prst="flowChartTerminator">
            <a:avLst/>
          </a:prstGeom>
          <a:solidFill>
            <a:srgbClr val="003466"/>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g11f953c4efd_3_187"/>
          <p:cNvSpPr/>
          <p:nvPr/>
        </p:nvSpPr>
        <p:spPr>
          <a:xfrm rot="10397908">
            <a:off x="-217480" y="-819441"/>
            <a:ext cx="12561648" cy="2978287"/>
          </a:xfrm>
          <a:custGeom>
            <a:avLst/>
            <a:gdLst/>
            <a:ahLst/>
            <a:cxnLst/>
            <a:rect l="l" t="t" r="r" b="b"/>
            <a:pathLst>
              <a:path w="9356866" h="2133057" extrusionOk="0">
                <a:moveTo>
                  <a:pt x="9356866" y="0"/>
                </a:moveTo>
                <a:lnTo>
                  <a:pt x="9104555" y="2133057"/>
                </a:lnTo>
                <a:lnTo>
                  <a:pt x="0" y="1056117"/>
                </a:lnTo>
                <a:lnTo>
                  <a:pt x="124923" y="0"/>
                </a:lnTo>
                <a:close/>
              </a:path>
            </a:pathLst>
          </a:custGeom>
          <a:solidFill>
            <a:srgbClr val="5492CD"/>
          </a:solidFill>
          <a:ln>
            <a:noFill/>
          </a:ln>
        </p:spPr>
        <p:txBody>
          <a:bodyPr spcFirstLastPara="1" wrap="square" lIns="121900" tIns="60933" rIns="121900" bIns="60933" anchor="ctr" anchorCtr="0">
            <a:noAutofit/>
          </a:bodyPr>
          <a:lstStyle/>
          <a:p>
            <a:pPr algn="ctr" defTabSz="1219170">
              <a:buClr>
                <a:srgbClr val="000000"/>
              </a:buClr>
            </a:pPr>
            <a:r>
              <a:rPr lang="en-GB" sz="2400" kern="0">
                <a:solidFill>
                  <a:srgbClr val="FFFFFF"/>
                </a:solidFill>
                <a:latin typeface="Arial"/>
                <a:ea typeface="Arial"/>
                <a:cs typeface="Arial"/>
                <a:sym typeface="Arial"/>
              </a:rPr>
              <a:t> </a:t>
            </a:r>
            <a:endParaRPr sz="1867" kern="0">
              <a:solidFill>
                <a:srgbClr val="000000"/>
              </a:solidFill>
              <a:latin typeface="Arial"/>
              <a:cs typeface="Arial"/>
              <a:sym typeface="Arial"/>
            </a:endParaRPr>
          </a:p>
        </p:txBody>
      </p:sp>
      <p:sp>
        <p:nvSpPr>
          <p:cNvPr id="289" name="Google Shape;289;g11f953c4efd_3_187"/>
          <p:cNvSpPr txBox="1">
            <a:spLocks noGrp="1"/>
          </p:cNvSpPr>
          <p:nvPr>
            <p:ph type="ctrTitle"/>
          </p:nvPr>
        </p:nvSpPr>
        <p:spPr>
          <a:xfrm>
            <a:off x="339099" y="106267"/>
            <a:ext cx="6751543" cy="2395600"/>
          </a:xfrm>
          <a:prstGeom prst="rect">
            <a:avLst/>
          </a:prstGeom>
          <a:noFill/>
          <a:ln>
            <a:noFill/>
          </a:ln>
        </p:spPr>
        <p:txBody>
          <a:bodyPr spcFirstLastPara="1" wrap="square" lIns="0" tIns="0" rIns="0" bIns="0" anchor="b" anchorCtr="0">
            <a:noAutofit/>
          </a:bodyPr>
          <a:lstStyle/>
          <a:p>
            <a:pPr lvl="0" algn="l">
              <a:lnSpc>
                <a:spcPct val="100000"/>
              </a:lnSpc>
              <a:buSzPts val="2200"/>
              <a:buNone/>
            </a:pPr>
            <a:r>
              <a:rPr lang="fr-FR" sz="2667" b="0" dirty="0"/>
              <a:t>Dans chaque secteur, il existe des solutions </a:t>
            </a:r>
            <a:r>
              <a:rPr lang="fr-FR" sz="2667" dirty="0"/>
              <a:t>disponibles aujourd’hui </a:t>
            </a:r>
            <a:r>
              <a:rPr lang="fr-FR" sz="2667" b="0" dirty="0"/>
              <a:t>qui permettraient de réduire </a:t>
            </a:r>
            <a:r>
              <a:rPr lang="fr-FR" sz="2667" dirty="0"/>
              <a:t>au moins de moitié </a:t>
            </a:r>
            <a:r>
              <a:rPr lang="fr-FR" sz="2667" b="0" dirty="0"/>
              <a:t>les émissions d'ici à 2030</a:t>
            </a:r>
            <a:r>
              <a:rPr lang="fr-FR" sz="3067" b="0" dirty="0"/>
              <a:t>.</a:t>
            </a:r>
            <a:endParaRPr sz="3067" b="0" dirty="0"/>
          </a:p>
        </p:txBody>
      </p:sp>
      <p:sp>
        <p:nvSpPr>
          <p:cNvPr id="290" name="Google Shape;290;g11f953c4efd_3_187"/>
          <p:cNvSpPr txBox="1"/>
          <p:nvPr/>
        </p:nvSpPr>
        <p:spPr>
          <a:xfrm>
            <a:off x="13580963" y="1790217"/>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291" name="Google Shape;291;g11f953c4efd_3_187"/>
          <p:cNvSpPr txBox="1"/>
          <p:nvPr/>
        </p:nvSpPr>
        <p:spPr>
          <a:xfrm>
            <a:off x="13449699" y="3625498"/>
            <a:ext cx="1744800" cy="1846990"/>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867" i="1" kern="0">
                <a:solidFill>
                  <a:srgbClr val="C00000"/>
                </a:solidFill>
                <a:latin typeface="Arial"/>
                <a:ea typeface="Arial"/>
                <a:cs typeface="Arial"/>
                <a:sym typeface="Arial"/>
              </a:rPr>
              <a:t>Move/scale shape based on amount of text to maximize photo space</a:t>
            </a:r>
            <a:endParaRPr sz="1867" kern="0">
              <a:solidFill>
                <a:srgbClr val="000000"/>
              </a:solidFill>
              <a:latin typeface="Arial"/>
              <a:cs typeface="Arial"/>
              <a:sym typeface="Arial"/>
            </a:endParaRPr>
          </a:p>
        </p:txBody>
      </p:sp>
      <p:sp>
        <p:nvSpPr>
          <p:cNvPr id="292" name="Google Shape;292;g11f953c4efd_3_187"/>
          <p:cNvSpPr txBox="1"/>
          <p:nvPr/>
        </p:nvSpPr>
        <p:spPr>
          <a:xfrm>
            <a:off x="13272304" y="1774785"/>
            <a:ext cx="246400"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endParaRPr sz="2400" kern="0">
              <a:solidFill>
                <a:srgbClr val="464749"/>
              </a:solidFill>
              <a:latin typeface="Arial"/>
              <a:ea typeface="Arial"/>
              <a:cs typeface="Arial"/>
              <a:sym typeface="Arial"/>
            </a:endParaRPr>
          </a:p>
        </p:txBody>
      </p:sp>
      <p:sp>
        <p:nvSpPr>
          <p:cNvPr id="293" name="Google Shape;293;g11f953c4efd_3_187"/>
          <p:cNvSpPr txBox="1"/>
          <p:nvPr/>
        </p:nvSpPr>
        <p:spPr>
          <a:xfrm>
            <a:off x="13143880" y="0"/>
            <a:ext cx="1972000" cy="98502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867" i="1" kern="0">
                <a:solidFill>
                  <a:srgbClr val="C00000"/>
                </a:solidFill>
                <a:latin typeface="Arial"/>
                <a:ea typeface="Arial"/>
                <a:cs typeface="Arial"/>
                <a:sym typeface="Arial"/>
              </a:rPr>
              <a:t>Switch to blue logo for contrast when necessary</a:t>
            </a:r>
            <a:endParaRPr sz="1867" kern="0">
              <a:solidFill>
                <a:srgbClr val="000000"/>
              </a:solidFill>
              <a:latin typeface="Arial"/>
              <a:cs typeface="Arial"/>
              <a:sym typeface="Arial"/>
            </a:endParaRPr>
          </a:p>
        </p:txBody>
      </p:sp>
      <p:pic>
        <p:nvPicPr>
          <p:cNvPr id="294" name="Google Shape;294;g11f953c4efd_3_187"/>
          <p:cNvPicPr preferRelativeResize="0"/>
          <p:nvPr/>
        </p:nvPicPr>
        <p:blipFill rotWithShape="1">
          <a:blip r:embed="rId3">
            <a:alphaModFix/>
          </a:blip>
          <a:srcRect/>
          <a:stretch/>
        </p:blipFill>
        <p:spPr>
          <a:xfrm>
            <a:off x="7759488" y="177635"/>
            <a:ext cx="4317112" cy="779955"/>
          </a:xfrm>
          <a:prstGeom prst="rect">
            <a:avLst/>
          </a:prstGeom>
          <a:noFill/>
          <a:ln>
            <a:noFill/>
          </a:ln>
        </p:spPr>
      </p:pic>
      <p:grpSp>
        <p:nvGrpSpPr>
          <p:cNvPr id="295" name="Google Shape;295;g11f953c4efd_3_187"/>
          <p:cNvGrpSpPr/>
          <p:nvPr/>
        </p:nvGrpSpPr>
        <p:grpSpPr>
          <a:xfrm>
            <a:off x="473800" y="4174500"/>
            <a:ext cx="1330400" cy="1433600"/>
            <a:chOff x="355350" y="3130875"/>
            <a:chExt cx="997800" cy="1075200"/>
          </a:xfrm>
        </p:grpSpPr>
        <p:sp>
          <p:nvSpPr>
            <p:cNvPr id="296" name="Google Shape;296;g11f953c4efd_3_187"/>
            <p:cNvSpPr/>
            <p:nvPr/>
          </p:nvSpPr>
          <p:spPr>
            <a:xfrm>
              <a:off x="355350"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97" name="Google Shape;297;g11f953c4efd_3_187"/>
            <p:cNvPicPr preferRelativeResize="0"/>
            <p:nvPr/>
          </p:nvPicPr>
          <p:blipFill rotWithShape="1">
            <a:blip r:embed="rId4">
              <a:alphaModFix/>
            </a:blip>
            <a:srcRect l="10286" t="-4842" r="11010" b="15985"/>
            <a:stretch/>
          </p:blipFill>
          <p:spPr>
            <a:xfrm>
              <a:off x="461588" y="3225188"/>
              <a:ext cx="785325" cy="886574"/>
            </a:xfrm>
            <a:prstGeom prst="rect">
              <a:avLst/>
            </a:prstGeom>
            <a:noFill/>
            <a:ln>
              <a:noFill/>
            </a:ln>
          </p:spPr>
        </p:pic>
      </p:grpSp>
      <p:sp>
        <p:nvSpPr>
          <p:cNvPr id="298" name="Google Shape;298;g11f953c4efd_3_187"/>
          <p:cNvSpPr txBox="1"/>
          <p:nvPr/>
        </p:nvSpPr>
        <p:spPr>
          <a:xfrm>
            <a:off x="245400" y="5667200"/>
            <a:ext cx="1787200"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err="1">
                <a:solidFill>
                  <a:srgbClr val="FFFFFF"/>
                </a:solidFill>
                <a:latin typeface="Arial"/>
                <a:cs typeface="Arial"/>
                <a:sym typeface="Arial"/>
              </a:rPr>
              <a:t>Energie</a:t>
            </a:r>
            <a:endParaRPr sz="1733" kern="0" dirty="0">
              <a:solidFill>
                <a:srgbClr val="FFFFFF"/>
              </a:solidFill>
              <a:latin typeface="Arial"/>
              <a:cs typeface="Arial"/>
              <a:sym typeface="Arial"/>
            </a:endParaRPr>
          </a:p>
        </p:txBody>
      </p:sp>
      <p:grpSp>
        <p:nvGrpSpPr>
          <p:cNvPr id="299" name="Google Shape;299;g11f953c4efd_3_187"/>
          <p:cNvGrpSpPr/>
          <p:nvPr/>
        </p:nvGrpSpPr>
        <p:grpSpPr>
          <a:xfrm>
            <a:off x="2368967" y="4174500"/>
            <a:ext cx="1330400" cy="1433600"/>
            <a:chOff x="1776725" y="3130875"/>
            <a:chExt cx="997800" cy="1075200"/>
          </a:xfrm>
        </p:grpSpPr>
        <p:sp>
          <p:nvSpPr>
            <p:cNvPr id="300" name="Google Shape;300;g11f953c4efd_3_187"/>
            <p:cNvSpPr/>
            <p:nvPr/>
          </p:nvSpPr>
          <p:spPr>
            <a:xfrm>
              <a:off x="1776725"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01" name="Google Shape;301;g11f953c4efd_3_187"/>
            <p:cNvPicPr preferRelativeResize="0"/>
            <p:nvPr/>
          </p:nvPicPr>
          <p:blipFill rotWithShape="1">
            <a:blip r:embed="rId5">
              <a:alphaModFix/>
            </a:blip>
            <a:srcRect t="-6325" r="6235" b="18103"/>
            <a:stretch/>
          </p:blipFill>
          <p:spPr>
            <a:xfrm>
              <a:off x="1882975" y="3299025"/>
              <a:ext cx="785300" cy="738901"/>
            </a:xfrm>
            <a:prstGeom prst="rect">
              <a:avLst/>
            </a:prstGeom>
            <a:noFill/>
            <a:ln>
              <a:noFill/>
            </a:ln>
          </p:spPr>
        </p:pic>
      </p:grpSp>
      <p:sp>
        <p:nvSpPr>
          <p:cNvPr id="302" name="Google Shape;302;g11f953c4efd_3_187"/>
          <p:cNvSpPr txBox="1"/>
          <p:nvPr/>
        </p:nvSpPr>
        <p:spPr>
          <a:xfrm>
            <a:off x="2048167" y="5667201"/>
            <a:ext cx="1972000" cy="102575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a:solidFill>
                  <a:srgbClr val="FFFFFF"/>
                </a:solidFill>
                <a:latin typeface="Arial"/>
                <a:cs typeface="Arial"/>
                <a:sym typeface="Arial"/>
              </a:rPr>
              <a:t>Usages des </a:t>
            </a:r>
            <a:r>
              <a:rPr lang="en-GB" sz="2533" b="1" kern="0" dirty="0" err="1">
                <a:solidFill>
                  <a:srgbClr val="FFFFFF"/>
                </a:solidFill>
                <a:latin typeface="Arial"/>
                <a:cs typeface="Arial"/>
                <a:sym typeface="Arial"/>
              </a:rPr>
              <a:t>terres</a:t>
            </a:r>
            <a:endParaRPr sz="1733" kern="0" dirty="0">
              <a:solidFill>
                <a:srgbClr val="FFFFFF"/>
              </a:solidFill>
              <a:latin typeface="Arial"/>
              <a:cs typeface="Arial"/>
              <a:sym typeface="Arial"/>
            </a:endParaRPr>
          </a:p>
        </p:txBody>
      </p:sp>
      <p:grpSp>
        <p:nvGrpSpPr>
          <p:cNvPr id="303" name="Google Shape;303;g11f953c4efd_3_187"/>
          <p:cNvGrpSpPr/>
          <p:nvPr/>
        </p:nvGrpSpPr>
        <p:grpSpPr>
          <a:xfrm>
            <a:off x="10448367" y="4174500"/>
            <a:ext cx="1330400" cy="1433600"/>
            <a:chOff x="7836275" y="3130875"/>
            <a:chExt cx="997800" cy="1075200"/>
          </a:xfrm>
        </p:grpSpPr>
        <p:sp>
          <p:nvSpPr>
            <p:cNvPr id="304" name="Google Shape;304;g11f953c4efd_3_187"/>
            <p:cNvSpPr/>
            <p:nvPr/>
          </p:nvSpPr>
          <p:spPr>
            <a:xfrm>
              <a:off x="7836275"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05" name="Google Shape;305;g11f953c4efd_3_187"/>
            <p:cNvPicPr preferRelativeResize="0"/>
            <p:nvPr/>
          </p:nvPicPr>
          <p:blipFill rotWithShape="1">
            <a:blip r:embed="rId6">
              <a:alphaModFix/>
            </a:blip>
            <a:srcRect l="5864" t="6537" b="6528"/>
            <a:stretch/>
          </p:blipFill>
          <p:spPr>
            <a:xfrm>
              <a:off x="7942525" y="3305875"/>
              <a:ext cx="785300" cy="725200"/>
            </a:xfrm>
            <a:prstGeom prst="rect">
              <a:avLst/>
            </a:prstGeom>
            <a:noFill/>
            <a:ln>
              <a:noFill/>
            </a:ln>
          </p:spPr>
        </p:pic>
      </p:grpSp>
      <p:sp>
        <p:nvSpPr>
          <p:cNvPr id="306" name="Google Shape;306;g11f953c4efd_3_187"/>
          <p:cNvSpPr txBox="1"/>
          <p:nvPr/>
        </p:nvSpPr>
        <p:spPr>
          <a:xfrm>
            <a:off x="10100228" y="5667200"/>
            <a:ext cx="1972033"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a:solidFill>
                  <a:srgbClr val="FFFFFF"/>
                </a:solidFill>
                <a:latin typeface="Arial"/>
                <a:cs typeface="Arial"/>
                <a:sym typeface="Arial"/>
              </a:rPr>
              <a:t>Transports</a:t>
            </a:r>
            <a:endParaRPr sz="1733" kern="0" dirty="0">
              <a:solidFill>
                <a:srgbClr val="FFFFFF"/>
              </a:solidFill>
              <a:latin typeface="Arial"/>
              <a:cs typeface="Arial"/>
              <a:sym typeface="Arial"/>
            </a:endParaRPr>
          </a:p>
        </p:txBody>
      </p:sp>
      <p:sp>
        <p:nvSpPr>
          <p:cNvPr id="307" name="Google Shape;307;g11f953c4efd_3_187"/>
          <p:cNvSpPr/>
          <p:nvPr/>
        </p:nvSpPr>
        <p:spPr>
          <a:xfrm>
            <a:off x="6338933" y="4174500"/>
            <a:ext cx="1330400" cy="14336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08" name="Google Shape;308;g11f953c4efd_3_187"/>
          <p:cNvPicPr preferRelativeResize="0"/>
          <p:nvPr/>
        </p:nvPicPr>
        <p:blipFill rotWithShape="1">
          <a:blip r:embed="rId7">
            <a:alphaModFix/>
          </a:blip>
          <a:srcRect l="17058" t="9395" r="13737" b="26690"/>
          <a:stretch/>
        </p:blipFill>
        <p:spPr>
          <a:xfrm>
            <a:off x="6508067" y="4382471"/>
            <a:ext cx="1047067" cy="966928"/>
          </a:xfrm>
          <a:prstGeom prst="rect">
            <a:avLst/>
          </a:prstGeom>
          <a:noFill/>
          <a:ln>
            <a:noFill/>
          </a:ln>
        </p:spPr>
      </p:pic>
      <p:sp>
        <p:nvSpPr>
          <p:cNvPr id="309" name="Google Shape;309;g11f953c4efd_3_187"/>
          <p:cNvSpPr txBox="1"/>
          <p:nvPr/>
        </p:nvSpPr>
        <p:spPr>
          <a:xfrm>
            <a:off x="6110533" y="5667200"/>
            <a:ext cx="1787200"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err="1">
                <a:solidFill>
                  <a:srgbClr val="FFFFFF"/>
                </a:solidFill>
                <a:latin typeface="Arial"/>
                <a:cs typeface="Arial"/>
                <a:sym typeface="Arial"/>
              </a:rPr>
              <a:t>Villes</a:t>
            </a:r>
            <a:endParaRPr sz="1733" kern="0" dirty="0">
              <a:solidFill>
                <a:srgbClr val="FFFFFF"/>
              </a:solidFill>
              <a:latin typeface="Arial"/>
              <a:cs typeface="Arial"/>
              <a:sym typeface="Arial"/>
            </a:endParaRPr>
          </a:p>
        </p:txBody>
      </p:sp>
      <p:sp>
        <p:nvSpPr>
          <p:cNvPr id="310" name="Google Shape;310;g11f953c4efd_3_187"/>
          <p:cNvSpPr/>
          <p:nvPr/>
        </p:nvSpPr>
        <p:spPr>
          <a:xfrm>
            <a:off x="8326500" y="4174500"/>
            <a:ext cx="1330400" cy="14336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11" name="Google Shape;311;g11f953c4efd_3_187"/>
          <p:cNvPicPr preferRelativeResize="0"/>
          <p:nvPr/>
        </p:nvPicPr>
        <p:blipFill rotWithShape="1">
          <a:blip r:embed="rId8">
            <a:alphaModFix/>
          </a:blip>
          <a:srcRect l="8592" r="2825" b="18200"/>
          <a:stretch/>
        </p:blipFill>
        <p:spPr>
          <a:xfrm>
            <a:off x="8397334" y="4342422"/>
            <a:ext cx="1188733" cy="1097759"/>
          </a:xfrm>
          <a:prstGeom prst="rect">
            <a:avLst/>
          </a:prstGeom>
          <a:noFill/>
          <a:ln>
            <a:noFill/>
          </a:ln>
        </p:spPr>
      </p:pic>
      <p:sp>
        <p:nvSpPr>
          <p:cNvPr id="312" name="Google Shape;312;g11f953c4efd_3_187"/>
          <p:cNvSpPr txBox="1"/>
          <p:nvPr/>
        </p:nvSpPr>
        <p:spPr>
          <a:xfrm>
            <a:off x="8049316" y="5667200"/>
            <a:ext cx="1835984"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err="1">
                <a:solidFill>
                  <a:srgbClr val="FFFFFF"/>
                </a:solidFill>
                <a:latin typeface="Arial"/>
                <a:cs typeface="Arial"/>
                <a:sym typeface="Arial"/>
              </a:rPr>
              <a:t>Bâtiments</a:t>
            </a:r>
            <a:endParaRPr sz="1733" kern="0" dirty="0">
              <a:solidFill>
                <a:srgbClr val="FFFFFF"/>
              </a:solidFill>
              <a:latin typeface="Arial"/>
              <a:cs typeface="Arial"/>
              <a:sym typeface="Arial"/>
            </a:endParaRPr>
          </a:p>
        </p:txBody>
      </p:sp>
      <p:sp>
        <p:nvSpPr>
          <p:cNvPr id="313" name="Google Shape;313;g11f953c4efd_3_187"/>
          <p:cNvSpPr/>
          <p:nvPr/>
        </p:nvSpPr>
        <p:spPr>
          <a:xfrm>
            <a:off x="4400151" y="4174500"/>
            <a:ext cx="1330400" cy="14336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14" name="Google Shape;314;g11f953c4efd_3_187"/>
          <p:cNvPicPr preferRelativeResize="0"/>
          <p:nvPr/>
        </p:nvPicPr>
        <p:blipFill rotWithShape="1">
          <a:blip r:embed="rId9">
            <a:alphaModFix/>
          </a:blip>
          <a:srcRect l="10247" r="11049" b="16065"/>
          <a:stretch/>
        </p:blipFill>
        <p:spPr>
          <a:xfrm>
            <a:off x="4541801" y="4332950"/>
            <a:ext cx="1047100" cy="1116701"/>
          </a:xfrm>
          <a:prstGeom prst="rect">
            <a:avLst/>
          </a:prstGeom>
          <a:noFill/>
          <a:ln>
            <a:noFill/>
          </a:ln>
        </p:spPr>
      </p:pic>
      <p:sp>
        <p:nvSpPr>
          <p:cNvPr id="315" name="Google Shape;315;g11f953c4efd_3_187"/>
          <p:cNvSpPr txBox="1"/>
          <p:nvPr/>
        </p:nvSpPr>
        <p:spPr>
          <a:xfrm>
            <a:off x="4171751" y="5667200"/>
            <a:ext cx="1787200"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err="1">
                <a:solidFill>
                  <a:srgbClr val="FFFFFF"/>
                </a:solidFill>
                <a:latin typeface="Arial"/>
                <a:cs typeface="Arial"/>
                <a:sym typeface="Arial"/>
              </a:rPr>
              <a:t>Industrie</a:t>
            </a:r>
            <a:endParaRPr sz="1733" kern="0" dirty="0">
              <a:solidFill>
                <a:srgbClr val="FFFFFF"/>
              </a:solidFill>
              <a:latin typeface="Arial"/>
              <a:cs typeface="Arial"/>
              <a:sym typeface="Arial"/>
            </a:endParaRPr>
          </a:p>
        </p:txBody>
      </p:sp>
      <p:sp>
        <p:nvSpPr>
          <p:cNvPr id="316" name="Google Shape;316;g11f953c4efd_3_187"/>
          <p:cNvSpPr/>
          <p:nvPr/>
        </p:nvSpPr>
        <p:spPr>
          <a:xfrm>
            <a:off x="5379784" y="2263051"/>
            <a:ext cx="1330400" cy="1433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17" name="Google Shape;317;g11f953c4efd_3_187"/>
          <p:cNvPicPr preferRelativeResize="0"/>
          <p:nvPr/>
        </p:nvPicPr>
        <p:blipFill rotWithShape="1">
          <a:blip r:embed="rId10">
            <a:alphaModFix/>
          </a:blip>
          <a:srcRect l="25528" t="14573" r="26773" b="35449"/>
          <a:stretch/>
        </p:blipFill>
        <p:spPr>
          <a:xfrm>
            <a:off x="5583585" y="2496384"/>
            <a:ext cx="922799" cy="966933"/>
          </a:xfrm>
          <a:prstGeom prst="rect">
            <a:avLst/>
          </a:prstGeom>
          <a:noFill/>
          <a:ln>
            <a:noFill/>
          </a:ln>
        </p:spPr>
      </p:pic>
      <p:sp>
        <p:nvSpPr>
          <p:cNvPr id="318" name="Google Shape;318;g11f953c4efd_3_187"/>
          <p:cNvSpPr txBox="1"/>
          <p:nvPr/>
        </p:nvSpPr>
        <p:spPr>
          <a:xfrm>
            <a:off x="6598933" y="3184900"/>
            <a:ext cx="3991100"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dirty="0" err="1">
                <a:solidFill>
                  <a:srgbClr val="FFFFFF"/>
                </a:solidFill>
                <a:latin typeface="Arial"/>
                <a:cs typeface="Arial"/>
                <a:sym typeface="Arial"/>
              </a:rPr>
              <a:t>Demande</a:t>
            </a:r>
            <a:r>
              <a:rPr lang="en-GB" sz="2533" b="1" kern="0" dirty="0">
                <a:solidFill>
                  <a:srgbClr val="FFFFFF"/>
                </a:solidFill>
                <a:latin typeface="Arial"/>
                <a:cs typeface="Arial"/>
                <a:sym typeface="Arial"/>
              </a:rPr>
              <a:t> et services</a:t>
            </a:r>
            <a:endParaRPr sz="1733" kern="0" dirty="0">
              <a:solidFill>
                <a:srgbClr val="FFFFFF"/>
              </a:solidFill>
              <a:latin typeface="Arial"/>
              <a:cs typeface="Arial"/>
              <a:sym typeface="Arial"/>
            </a:endParaRPr>
          </a:p>
        </p:txBody>
      </p:sp>
      <p:grpSp>
        <p:nvGrpSpPr>
          <p:cNvPr id="319" name="Google Shape;319;g11f953c4efd_3_187"/>
          <p:cNvGrpSpPr/>
          <p:nvPr/>
        </p:nvGrpSpPr>
        <p:grpSpPr>
          <a:xfrm>
            <a:off x="-3141783" y="3832300"/>
            <a:ext cx="1330400" cy="1433600"/>
            <a:chOff x="-2356337" y="2874225"/>
            <a:chExt cx="997800" cy="1075200"/>
          </a:xfrm>
        </p:grpSpPr>
        <p:sp>
          <p:nvSpPr>
            <p:cNvPr id="320" name="Google Shape;320;g11f953c4efd_3_187"/>
            <p:cNvSpPr/>
            <p:nvPr/>
          </p:nvSpPr>
          <p:spPr>
            <a:xfrm>
              <a:off x="-2356337" y="2874225"/>
              <a:ext cx="997800" cy="10752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21" name="Google Shape;321;g11f953c4efd_3_187"/>
            <p:cNvPicPr preferRelativeResize="0"/>
            <p:nvPr/>
          </p:nvPicPr>
          <p:blipFill rotWithShape="1">
            <a:blip r:embed="rId11">
              <a:alphaModFix/>
            </a:blip>
            <a:srcRect l="13483" t="-4559" r="13476" b="15161"/>
            <a:stretch/>
          </p:blipFill>
          <p:spPr>
            <a:xfrm>
              <a:off x="-2250100" y="2931225"/>
              <a:ext cx="785325" cy="961200"/>
            </a:xfrm>
            <a:prstGeom prst="rect">
              <a:avLst/>
            </a:prstGeom>
            <a:noFill/>
            <a:ln>
              <a:noFill/>
            </a:ln>
          </p:spPr>
        </p:pic>
      </p:grpSp>
      <p:sp>
        <p:nvSpPr>
          <p:cNvPr id="322" name="Google Shape;322;g11f953c4efd_3_187"/>
          <p:cNvSpPr txBox="1"/>
          <p:nvPr/>
        </p:nvSpPr>
        <p:spPr>
          <a:xfrm>
            <a:off x="-4326733" y="5374767"/>
            <a:ext cx="1787200" cy="102575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533" b="1" kern="0">
                <a:solidFill>
                  <a:srgbClr val="464749"/>
                </a:solidFill>
                <a:latin typeface="Arial"/>
                <a:cs typeface="Arial"/>
                <a:sym typeface="Arial"/>
              </a:rPr>
              <a:t>Energy efficiency</a:t>
            </a:r>
            <a:endParaRPr sz="1733" kern="0">
              <a:solidFill>
                <a:srgbClr val="464749"/>
              </a:solidFill>
              <a:latin typeface="Arial"/>
              <a:cs typeface="Arial"/>
              <a:sym typeface="Arial"/>
            </a:endParaRPr>
          </a:p>
        </p:txBody>
      </p:sp>
      <p:grpSp>
        <p:nvGrpSpPr>
          <p:cNvPr id="323" name="Google Shape;323;g11f953c4efd_3_187"/>
          <p:cNvGrpSpPr/>
          <p:nvPr/>
        </p:nvGrpSpPr>
        <p:grpSpPr>
          <a:xfrm>
            <a:off x="-4805449" y="3816733"/>
            <a:ext cx="1330400" cy="1433600"/>
            <a:chOff x="-3604087" y="2862550"/>
            <a:chExt cx="997800" cy="1075200"/>
          </a:xfrm>
        </p:grpSpPr>
        <p:sp>
          <p:nvSpPr>
            <p:cNvPr id="324" name="Google Shape;324;g11f953c4efd_3_187"/>
            <p:cNvSpPr/>
            <p:nvPr/>
          </p:nvSpPr>
          <p:spPr>
            <a:xfrm>
              <a:off x="-3604087" y="2862550"/>
              <a:ext cx="997800" cy="10752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25" name="Google Shape;325;g11f953c4efd_3_187"/>
            <p:cNvPicPr preferRelativeResize="0"/>
            <p:nvPr/>
          </p:nvPicPr>
          <p:blipFill rotWithShape="1">
            <a:blip r:embed="rId12">
              <a:alphaModFix/>
            </a:blip>
            <a:srcRect l="9150" t="-6576" r="9150" b="14342"/>
            <a:stretch/>
          </p:blipFill>
          <p:spPr>
            <a:xfrm>
              <a:off x="-3550962" y="2896917"/>
              <a:ext cx="891550" cy="1006467"/>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11fb2f023d2_0_549"/>
          <p:cNvPicPr preferRelativeResize="0"/>
          <p:nvPr/>
        </p:nvPicPr>
        <p:blipFill rotWithShape="1">
          <a:blip r:embed="rId3">
            <a:alphaModFix/>
          </a:blip>
          <a:srcRect l="806" t="28685" r="816" b="-851"/>
          <a:stretch/>
        </p:blipFill>
        <p:spPr>
          <a:xfrm>
            <a:off x="6096001" y="0"/>
            <a:ext cx="6096001" cy="2980496"/>
          </a:xfrm>
          <a:prstGeom prst="rect">
            <a:avLst/>
          </a:prstGeom>
          <a:noFill/>
          <a:ln w="19050" cap="flat" cmpd="sng">
            <a:solidFill>
              <a:schemeClr val="lt1"/>
            </a:solidFill>
            <a:prstDash val="solid"/>
            <a:round/>
            <a:headEnd type="none" w="sm" len="sm"/>
            <a:tailEnd type="none" w="sm" len="sm"/>
          </a:ln>
        </p:spPr>
      </p:pic>
      <p:grpSp>
        <p:nvGrpSpPr>
          <p:cNvPr id="332" name="Google Shape;332;g11fb2f023d2_0_549"/>
          <p:cNvGrpSpPr/>
          <p:nvPr/>
        </p:nvGrpSpPr>
        <p:grpSpPr>
          <a:xfrm>
            <a:off x="250893" y="5944848"/>
            <a:ext cx="815712" cy="812075"/>
            <a:chOff x="1810800" y="4514850"/>
            <a:chExt cx="835200" cy="884100"/>
          </a:xfrm>
        </p:grpSpPr>
        <p:sp>
          <p:nvSpPr>
            <p:cNvPr id="333" name="Google Shape;333;g11fb2f023d2_0_549"/>
            <p:cNvSpPr/>
            <p:nvPr/>
          </p:nvSpPr>
          <p:spPr>
            <a:xfrm>
              <a:off x="1810800" y="4514850"/>
              <a:ext cx="835200" cy="8841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34" name="Google Shape;334;g11fb2f023d2_0_549"/>
            <p:cNvPicPr preferRelativeResize="0"/>
            <p:nvPr/>
          </p:nvPicPr>
          <p:blipFill rotWithShape="1">
            <a:blip r:embed="rId4">
              <a:alphaModFix/>
            </a:blip>
            <a:srcRect l="10286" t="-4842" r="11010" b="15985"/>
            <a:stretch/>
          </p:blipFill>
          <p:spPr>
            <a:xfrm>
              <a:off x="1899733" y="4592400"/>
              <a:ext cx="657408" cy="728999"/>
            </a:xfrm>
            <a:prstGeom prst="rect">
              <a:avLst/>
            </a:prstGeom>
            <a:noFill/>
            <a:ln>
              <a:noFill/>
            </a:ln>
          </p:spPr>
        </p:pic>
      </p:grpSp>
      <p:sp>
        <p:nvSpPr>
          <p:cNvPr id="335" name="Google Shape;335;g11fb2f023d2_0_549"/>
          <p:cNvSpPr txBox="1">
            <a:spLocks noGrp="1"/>
          </p:cNvSpPr>
          <p:nvPr>
            <p:ph type="ctrTitle"/>
          </p:nvPr>
        </p:nvSpPr>
        <p:spPr>
          <a:xfrm>
            <a:off x="473800" y="889500"/>
            <a:ext cx="5288400" cy="622000"/>
          </a:xfrm>
          <a:prstGeom prst="rect">
            <a:avLst/>
          </a:prstGeom>
          <a:noFill/>
          <a:ln>
            <a:noFill/>
          </a:ln>
        </p:spPr>
        <p:txBody>
          <a:bodyPr spcFirstLastPara="1" wrap="square" lIns="0" tIns="0" rIns="0" bIns="0" anchor="ctr" anchorCtr="0">
            <a:noAutofit/>
          </a:bodyPr>
          <a:lstStyle/>
          <a:p>
            <a:pPr>
              <a:lnSpc>
                <a:spcPct val="81250"/>
              </a:lnSpc>
              <a:buSzPts val="2400"/>
              <a:buNone/>
            </a:pPr>
            <a:r>
              <a:rPr lang="en-GB" sz="3467" dirty="0" err="1"/>
              <a:t>Energie</a:t>
            </a:r>
            <a:r>
              <a:rPr lang="en-GB" sz="3467" dirty="0"/>
              <a:t> </a:t>
            </a:r>
            <a:endParaRPr sz="3467" dirty="0"/>
          </a:p>
        </p:txBody>
      </p:sp>
      <p:sp>
        <p:nvSpPr>
          <p:cNvPr id="336" name="Google Shape;336;g11fb2f023d2_0_549"/>
          <p:cNvSpPr txBox="1">
            <a:spLocks noGrp="1"/>
          </p:cNvSpPr>
          <p:nvPr>
            <p:ph type="body" idx="4294967295"/>
          </p:nvPr>
        </p:nvSpPr>
        <p:spPr>
          <a:xfrm>
            <a:off x="331800" y="1609947"/>
            <a:ext cx="5430400" cy="4154815"/>
          </a:xfrm>
          <a:prstGeom prst="rect">
            <a:avLst/>
          </a:prstGeom>
          <a:noFill/>
          <a:ln>
            <a:noFill/>
          </a:ln>
        </p:spPr>
        <p:txBody>
          <a:bodyPr spcFirstLastPara="1" wrap="square" lIns="0" tIns="0" rIns="0" bIns="0" anchor="t" anchorCtr="0">
            <a:noAutofit/>
          </a:bodyPr>
          <a:lstStyle/>
          <a:p>
            <a:pPr indent="-440256">
              <a:lnSpc>
                <a:spcPct val="90000"/>
              </a:lnSpc>
              <a:spcBef>
                <a:spcPts val="0"/>
              </a:spcBef>
              <a:spcAft>
                <a:spcPts val="800"/>
              </a:spcAft>
              <a:buClr>
                <a:srgbClr val="434343"/>
              </a:buClr>
              <a:buSzPts val="1600"/>
              <a:buChar char="⎻"/>
            </a:pPr>
            <a:r>
              <a:rPr lang="fr-FR" sz="2133" dirty="0">
                <a:solidFill>
                  <a:srgbClr val="434343"/>
                </a:solidFill>
              </a:rPr>
              <a:t>Des transitions majeures sont nécessaires pour limiter le réchauffement climatique</a:t>
            </a:r>
          </a:p>
          <a:p>
            <a:pPr indent="-440256">
              <a:lnSpc>
                <a:spcPct val="90000"/>
              </a:lnSpc>
              <a:spcBef>
                <a:spcPts val="0"/>
              </a:spcBef>
              <a:spcAft>
                <a:spcPts val="800"/>
              </a:spcAft>
              <a:buClr>
                <a:srgbClr val="434343"/>
              </a:buClr>
              <a:buSzPts val="1600"/>
              <a:buChar char="⎻"/>
            </a:pPr>
            <a:r>
              <a:rPr lang="fr-FR" sz="2133" dirty="0">
                <a:solidFill>
                  <a:srgbClr val="434343"/>
                </a:solidFill>
              </a:rPr>
              <a:t>Réduction de l'utilisation des énergies fossiles et recours au captage et au stockage du carbone</a:t>
            </a:r>
          </a:p>
          <a:p>
            <a:pPr indent="-440256">
              <a:lnSpc>
                <a:spcPct val="90000"/>
              </a:lnSpc>
              <a:spcBef>
                <a:spcPts val="0"/>
              </a:spcBef>
              <a:spcAft>
                <a:spcPts val="800"/>
              </a:spcAft>
              <a:buClr>
                <a:srgbClr val="434343"/>
              </a:buClr>
              <a:buSzPts val="1600"/>
              <a:buChar char="⎻"/>
            </a:pPr>
            <a:r>
              <a:rPr lang="fr-FR" sz="2133" dirty="0">
                <a:solidFill>
                  <a:srgbClr val="434343"/>
                </a:solidFill>
              </a:rPr>
              <a:t>Systèmes énergétiques à émissions faibles ou nulles </a:t>
            </a:r>
          </a:p>
          <a:p>
            <a:pPr indent="-440256">
              <a:lnSpc>
                <a:spcPct val="90000"/>
              </a:lnSpc>
              <a:spcBef>
                <a:spcPts val="0"/>
              </a:spcBef>
              <a:spcAft>
                <a:spcPts val="800"/>
              </a:spcAft>
              <a:buClr>
                <a:srgbClr val="434343"/>
              </a:buClr>
              <a:buSzPts val="1600"/>
              <a:buChar char="⎻"/>
            </a:pPr>
            <a:r>
              <a:rPr lang="fr-FR" sz="2133" dirty="0">
                <a:solidFill>
                  <a:srgbClr val="434343"/>
                </a:solidFill>
              </a:rPr>
              <a:t>Electrification généralisée et amélioration de l'efficacité énergétique</a:t>
            </a:r>
          </a:p>
          <a:p>
            <a:pPr indent="-440256">
              <a:lnSpc>
                <a:spcPct val="90000"/>
              </a:lnSpc>
              <a:spcBef>
                <a:spcPts val="0"/>
              </a:spcBef>
              <a:spcAft>
                <a:spcPts val="800"/>
              </a:spcAft>
              <a:buClr>
                <a:srgbClr val="434343"/>
              </a:buClr>
              <a:buSzPts val="1600"/>
              <a:buChar char="⎻"/>
            </a:pPr>
            <a:r>
              <a:rPr lang="fr-FR" sz="2133" dirty="0">
                <a:solidFill>
                  <a:srgbClr val="434343"/>
                </a:solidFill>
              </a:rPr>
              <a:t>Carburants de substitution : par exemple, hydrogène et biocarburants durables</a:t>
            </a:r>
            <a:endParaRPr sz="2133" dirty="0">
              <a:solidFill>
                <a:srgbClr val="434343"/>
              </a:solidFill>
            </a:endParaRPr>
          </a:p>
        </p:txBody>
      </p:sp>
      <p:pic>
        <p:nvPicPr>
          <p:cNvPr id="337" name="Google Shape;337;g11fb2f023d2_0_549"/>
          <p:cNvPicPr preferRelativeResize="0"/>
          <p:nvPr/>
        </p:nvPicPr>
        <p:blipFill>
          <a:blip r:embed="rId5">
            <a:alphaModFix/>
          </a:blip>
          <a:stretch>
            <a:fillRect/>
          </a:stretch>
        </p:blipFill>
        <p:spPr>
          <a:xfrm>
            <a:off x="6096002" y="4892662"/>
            <a:ext cx="2853663" cy="1991239"/>
          </a:xfrm>
          <a:prstGeom prst="rect">
            <a:avLst/>
          </a:prstGeom>
          <a:noFill/>
          <a:ln w="19050" cap="flat" cmpd="sng">
            <a:solidFill>
              <a:schemeClr val="lt1"/>
            </a:solidFill>
            <a:prstDash val="solid"/>
            <a:round/>
            <a:headEnd type="none" w="sm" len="sm"/>
            <a:tailEnd type="none" w="sm" len="sm"/>
          </a:ln>
        </p:spPr>
      </p:pic>
      <p:pic>
        <p:nvPicPr>
          <p:cNvPr id="338" name="Google Shape;338;g11fb2f023d2_0_549"/>
          <p:cNvPicPr preferRelativeResize="0"/>
          <p:nvPr/>
        </p:nvPicPr>
        <p:blipFill rotWithShape="1">
          <a:blip r:embed="rId6">
            <a:alphaModFix/>
          </a:blip>
          <a:srcRect l="5405" t="17638" r="19202" b="3546"/>
          <a:stretch/>
        </p:blipFill>
        <p:spPr>
          <a:xfrm>
            <a:off x="15795433" y="4894134"/>
            <a:ext cx="2853669" cy="1988300"/>
          </a:xfrm>
          <a:prstGeom prst="rect">
            <a:avLst/>
          </a:prstGeom>
          <a:noFill/>
          <a:ln>
            <a:noFill/>
          </a:ln>
        </p:spPr>
      </p:pic>
      <p:pic>
        <p:nvPicPr>
          <p:cNvPr id="339" name="Google Shape;339;g11fb2f023d2_0_549"/>
          <p:cNvPicPr preferRelativeResize="0"/>
          <p:nvPr/>
        </p:nvPicPr>
        <p:blipFill rotWithShape="1">
          <a:blip r:embed="rId7">
            <a:alphaModFix/>
          </a:blip>
          <a:srcRect l="44017" t="3043" r="23502" b="1263"/>
          <a:stretch/>
        </p:blipFill>
        <p:spPr>
          <a:xfrm>
            <a:off x="10548000" y="1798201"/>
            <a:ext cx="1643997" cy="3191967"/>
          </a:xfrm>
          <a:prstGeom prst="rect">
            <a:avLst/>
          </a:prstGeom>
          <a:noFill/>
          <a:ln w="19050" cap="flat" cmpd="sng">
            <a:solidFill>
              <a:schemeClr val="lt1"/>
            </a:solidFill>
            <a:prstDash val="solid"/>
            <a:round/>
            <a:headEnd type="none" w="sm" len="sm"/>
            <a:tailEnd type="none" w="sm" len="sm"/>
          </a:ln>
        </p:spPr>
      </p:pic>
      <p:pic>
        <p:nvPicPr>
          <p:cNvPr id="340" name="Google Shape;340;g11fb2f023d2_0_549"/>
          <p:cNvPicPr preferRelativeResize="0"/>
          <p:nvPr/>
        </p:nvPicPr>
        <p:blipFill rotWithShape="1">
          <a:blip r:embed="rId8">
            <a:alphaModFix/>
          </a:blip>
          <a:srcRect t="4499" b="10611"/>
          <a:stretch/>
        </p:blipFill>
        <p:spPr>
          <a:xfrm>
            <a:off x="8949667" y="4990167"/>
            <a:ext cx="3242332" cy="1892267"/>
          </a:xfrm>
          <a:prstGeom prst="rect">
            <a:avLst/>
          </a:prstGeom>
          <a:noFill/>
          <a:ln w="19050" cap="flat" cmpd="sng">
            <a:solidFill>
              <a:schemeClr val="lt1"/>
            </a:solidFill>
            <a:prstDash val="solid"/>
            <a:round/>
            <a:headEnd type="none" w="sm" len="sm"/>
            <a:tailEnd type="none" w="sm" len="sm"/>
          </a:ln>
        </p:spPr>
      </p:pic>
      <p:sp>
        <p:nvSpPr>
          <p:cNvPr id="341" name="Google Shape;341;g11fb2f023d2_0_549"/>
          <p:cNvSpPr txBox="1"/>
          <p:nvPr/>
        </p:nvSpPr>
        <p:spPr>
          <a:xfrm>
            <a:off x="2330467" y="5668400"/>
            <a:ext cx="3628800" cy="1088000"/>
          </a:xfrm>
          <a:prstGeom prst="rect">
            <a:avLst/>
          </a:prstGeom>
          <a:noFill/>
          <a:ln>
            <a:noFill/>
          </a:ln>
        </p:spPr>
        <p:txBody>
          <a:bodyPr spcFirstLastPara="1" wrap="square" lIns="0" tIns="0" rIns="0" bIns="0" anchor="b" anchorCtr="0">
            <a:noAutofit/>
          </a:bodyPr>
          <a:lstStyle/>
          <a:p>
            <a:pPr algn="r" defTabSz="1219170">
              <a:buClr>
                <a:srgbClr val="003466"/>
              </a:buClr>
              <a:buSzPts val="900"/>
            </a:pPr>
            <a:r>
              <a:rPr lang="en-GB" sz="1067" kern="0">
                <a:solidFill>
                  <a:srgbClr val="BFBFBF"/>
                </a:solidFill>
                <a:latin typeface="Arial"/>
                <a:cs typeface="Arial"/>
                <a:sym typeface="Arial"/>
              </a:rPr>
              <a:t>[Portland General Electric CC BY-ND 2.0, Harry Cunningham/Unsplash, Stéphane Bellerose/UNDP in Mauritius and Seychelles CC BY-NC 2.0, IMF Photo/Lisa Marie David, Tamara Merino CC BY-NC-ND 2.0]</a:t>
            </a:r>
            <a:endParaRPr sz="1067" kern="0">
              <a:solidFill>
                <a:srgbClr val="BFBFBF"/>
              </a:solidFill>
              <a:latin typeface="Arial"/>
              <a:cs typeface="Arial"/>
              <a:sym typeface="Arial"/>
            </a:endParaRPr>
          </a:p>
        </p:txBody>
      </p:sp>
      <p:pic>
        <p:nvPicPr>
          <p:cNvPr id="342" name="Google Shape;342;g11fb2f023d2_0_549"/>
          <p:cNvPicPr preferRelativeResize="0"/>
          <p:nvPr/>
        </p:nvPicPr>
        <p:blipFill rotWithShape="1">
          <a:blip r:embed="rId9">
            <a:alphaModFix/>
          </a:blip>
          <a:srcRect t="803"/>
          <a:stretch/>
        </p:blipFill>
        <p:spPr>
          <a:xfrm>
            <a:off x="6096000" y="1798201"/>
            <a:ext cx="4414832" cy="3166468"/>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6E6F-227A-4F69-B23E-5EB3371B1055}"/>
              </a:ext>
            </a:extLst>
          </p:cNvPr>
          <p:cNvSpPr>
            <a:spLocks noGrp="1"/>
          </p:cNvSpPr>
          <p:nvPr>
            <p:ph type="title"/>
          </p:nvPr>
        </p:nvSpPr>
        <p:spPr/>
        <p:txBody>
          <a:bodyPr/>
          <a:lstStyle/>
          <a:p>
            <a:endParaRPr lang="fr-CH"/>
          </a:p>
        </p:txBody>
      </p:sp>
      <p:sp>
        <p:nvSpPr>
          <p:cNvPr id="3" name="Slide Number Placeholder 2">
            <a:extLst>
              <a:ext uri="{FF2B5EF4-FFF2-40B4-BE49-F238E27FC236}">
                <a16:creationId xmlns:a16="http://schemas.microsoft.com/office/drawing/2014/main" id="{3F2261C6-9F73-419D-892C-3D869001E9CC}"/>
              </a:ext>
            </a:extLst>
          </p:cNvPr>
          <p:cNvSpPr>
            <a:spLocks noGrp="1"/>
          </p:cNvSpPr>
          <p:nvPr>
            <p:ph type="sldNum" idx="12"/>
          </p:nvPr>
        </p:nvSpPr>
        <p:spPr/>
        <p:txBody>
          <a:bodyPr/>
          <a:lstStyle/>
          <a:p>
            <a:fld id="{00000000-1234-1234-1234-123412341234}" type="slidenum">
              <a:rPr lang="en" smtClean="0"/>
              <a:pPr/>
              <a:t>5</a:t>
            </a:fld>
            <a:endParaRPr lang="en"/>
          </a:p>
        </p:txBody>
      </p:sp>
      <p:pic>
        <p:nvPicPr>
          <p:cNvPr id="5" name="Picture 4">
            <a:extLst>
              <a:ext uri="{FF2B5EF4-FFF2-40B4-BE49-F238E27FC236}">
                <a16:creationId xmlns:a16="http://schemas.microsoft.com/office/drawing/2014/main" id="{28A5A314-3BDE-4B94-95F6-C02E818B7D53}"/>
              </a:ext>
            </a:extLst>
          </p:cNvPr>
          <p:cNvPicPr>
            <a:picLocks noChangeAspect="1"/>
          </p:cNvPicPr>
          <p:nvPr/>
        </p:nvPicPr>
        <p:blipFill>
          <a:blip r:embed="rId2"/>
          <a:stretch>
            <a:fillRect/>
          </a:stretch>
        </p:blipFill>
        <p:spPr>
          <a:xfrm>
            <a:off x="-42099" y="0"/>
            <a:ext cx="12234099" cy="6834482"/>
          </a:xfrm>
          <a:prstGeom prst="rect">
            <a:avLst/>
          </a:prstGeom>
        </p:spPr>
      </p:pic>
    </p:spTree>
    <p:extLst>
      <p:ext uri="{BB962C8B-B14F-4D97-AF65-F5344CB8AC3E}">
        <p14:creationId xmlns:p14="http://schemas.microsoft.com/office/powerpoint/2010/main" val="1067605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5FF44-D747-4E61-B3A1-A7BCC06CB403}"/>
              </a:ext>
            </a:extLst>
          </p:cNvPr>
          <p:cNvSpPr>
            <a:spLocks noGrp="1"/>
          </p:cNvSpPr>
          <p:nvPr>
            <p:ph type="ctrTitle"/>
          </p:nvPr>
        </p:nvSpPr>
        <p:spPr/>
        <p:txBody>
          <a:bodyPr>
            <a:normAutofit/>
          </a:bodyPr>
          <a:lstStyle/>
          <a:p>
            <a:r>
              <a:rPr lang="en-GB" dirty="0" err="1"/>
              <a:t>Demande</a:t>
            </a:r>
            <a:r>
              <a:rPr lang="en-GB" dirty="0"/>
              <a:t>, bien-</a:t>
            </a:r>
            <a:r>
              <a:rPr lang="fr-CH" dirty="0"/>
              <a:t>être et services</a:t>
            </a:r>
          </a:p>
        </p:txBody>
      </p:sp>
      <p:sp>
        <p:nvSpPr>
          <p:cNvPr id="7" name="Content Placeholder 6">
            <a:extLst>
              <a:ext uri="{FF2B5EF4-FFF2-40B4-BE49-F238E27FC236}">
                <a16:creationId xmlns:a16="http://schemas.microsoft.com/office/drawing/2014/main" id="{DDD11AD7-F2D3-4BB5-ABB5-697ED704E7F7}"/>
              </a:ext>
            </a:extLst>
          </p:cNvPr>
          <p:cNvSpPr txBox="1">
            <a:spLocks noGrp="1"/>
          </p:cNvSpPr>
          <p:nvPr>
            <p:ph type="body" idx="1"/>
          </p:nvPr>
        </p:nvSpPr>
        <p:spPr>
          <a:xfrm>
            <a:off x="406399" y="1773661"/>
            <a:ext cx="10570708" cy="3108864"/>
          </a:xfrm>
          <a:prstGeom prst="rect">
            <a:avLst/>
          </a:prstGeom>
          <a:noFill/>
        </p:spPr>
        <p:txBody>
          <a:bodyPr wrap="square">
            <a:spAutoFit/>
          </a:bodyPr>
          <a:lstStyle/>
          <a:p>
            <a:pPr marL="0" indent="0">
              <a:buNone/>
            </a:pPr>
            <a:r>
              <a:rPr lang="fr-CH" sz="4267" dirty="0">
                <a:latin typeface="Times New Roman" panose="02020603050405020304" pitchFamily="18" charset="0"/>
              </a:rPr>
              <a:t>"Pour améliorer le bien-être, les gens requièrent des services et non de l'énergie primaire… </a:t>
            </a:r>
          </a:p>
          <a:p>
            <a:pPr marL="0" indent="0">
              <a:buNone/>
            </a:pPr>
            <a:r>
              <a:rPr lang="fr-CH" sz="4267" dirty="0">
                <a:latin typeface="Times New Roman" panose="02020603050405020304" pitchFamily="18" charset="0"/>
              </a:rPr>
              <a:t>En se concentrant sur la demande de services, et sur les différents rôles sociaux et politiques, on élargit la participation à l'action climatique."</a:t>
            </a:r>
            <a:endParaRPr lang="fr-CH" sz="4267" dirty="0"/>
          </a:p>
        </p:txBody>
      </p:sp>
      <p:sp>
        <p:nvSpPr>
          <p:cNvPr id="8" name="TextBox 7">
            <a:extLst>
              <a:ext uri="{FF2B5EF4-FFF2-40B4-BE49-F238E27FC236}">
                <a16:creationId xmlns:a16="http://schemas.microsoft.com/office/drawing/2014/main" id="{AB7880B3-E42B-4F9E-81D3-AC44047233A8}"/>
              </a:ext>
            </a:extLst>
          </p:cNvPr>
          <p:cNvSpPr txBox="1"/>
          <p:nvPr/>
        </p:nvSpPr>
        <p:spPr>
          <a:xfrm>
            <a:off x="3873904" y="5289800"/>
            <a:ext cx="6808531" cy="461665"/>
          </a:xfrm>
          <a:prstGeom prst="rect">
            <a:avLst/>
          </a:prstGeom>
          <a:noFill/>
        </p:spPr>
        <p:txBody>
          <a:bodyPr wrap="none" rtlCol="0">
            <a:spAutoFit/>
          </a:bodyPr>
          <a:lstStyle/>
          <a:p>
            <a:pPr defTabSz="609585"/>
            <a:r>
              <a:rPr lang="fr-CH" sz="2400" i="1" dirty="0">
                <a:solidFill>
                  <a:srgbClr val="464749"/>
                </a:solidFill>
                <a:latin typeface="Times New Roman" panose="02020603050405020304" pitchFamily="18" charset="0"/>
                <a:cs typeface="Times New Roman" panose="02020603050405020304" pitchFamily="18" charset="0"/>
              </a:rPr>
              <a:t>Chapitre 5, Groupe de Travail 3, 6</a:t>
            </a:r>
            <a:r>
              <a:rPr lang="fr-CH" sz="2400" i="1" baseline="30000" dirty="0">
                <a:solidFill>
                  <a:srgbClr val="464749"/>
                </a:solidFill>
                <a:latin typeface="Times New Roman" panose="02020603050405020304" pitchFamily="18" charset="0"/>
                <a:cs typeface="Times New Roman" panose="02020603050405020304" pitchFamily="18" charset="0"/>
              </a:rPr>
              <a:t>e</a:t>
            </a:r>
            <a:r>
              <a:rPr lang="fr-CH" sz="2400" i="1" dirty="0">
                <a:solidFill>
                  <a:srgbClr val="464749"/>
                </a:solidFill>
                <a:latin typeface="Times New Roman" panose="02020603050405020304" pitchFamily="18" charset="0"/>
                <a:cs typeface="Times New Roman" panose="02020603050405020304" pitchFamily="18" charset="0"/>
              </a:rPr>
              <a:t> Rapport du GIEC</a:t>
            </a:r>
          </a:p>
        </p:txBody>
      </p:sp>
    </p:spTree>
    <p:extLst>
      <p:ext uri="{BB962C8B-B14F-4D97-AF65-F5344CB8AC3E}">
        <p14:creationId xmlns:p14="http://schemas.microsoft.com/office/powerpoint/2010/main" val="1982671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11fb2f023d2_0_566"/>
          <p:cNvPicPr preferRelativeResize="0"/>
          <p:nvPr/>
        </p:nvPicPr>
        <p:blipFill rotWithShape="1">
          <a:blip r:embed="rId3">
            <a:alphaModFix/>
          </a:blip>
          <a:srcRect t="50765" b="28533"/>
          <a:stretch/>
        </p:blipFill>
        <p:spPr>
          <a:xfrm>
            <a:off x="1" y="4964667"/>
            <a:ext cx="6096004" cy="1893335"/>
          </a:xfrm>
          <a:prstGeom prst="rect">
            <a:avLst/>
          </a:prstGeom>
          <a:noFill/>
          <a:ln w="19050" cap="flat" cmpd="sng">
            <a:solidFill>
              <a:srgbClr val="F2F2F2"/>
            </a:solidFill>
            <a:prstDash val="solid"/>
            <a:round/>
            <a:headEnd type="none" w="sm" len="sm"/>
            <a:tailEnd type="none" w="sm" len="sm"/>
          </a:ln>
        </p:spPr>
      </p:pic>
      <p:sp>
        <p:nvSpPr>
          <p:cNvPr id="349" name="Google Shape;349;g11fb2f023d2_0_566"/>
          <p:cNvSpPr txBox="1">
            <a:spLocks noGrp="1"/>
          </p:cNvSpPr>
          <p:nvPr>
            <p:ph type="ctrTitle"/>
          </p:nvPr>
        </p:nvSpPr>
        <p:spPr>
          <a:xfrm>
            <a:off x="6413233" y="896200"/>
            <a:ext cx="5089600" cy="622000"/>
          </a:xfrm>
          <a:prstGeom prst="rect">
            <a:avLst/>
          </a:prstGeom>
          <a:noFill/>
          <a:ln>
            <a:noFill/>
          </a:ln>
        </p:spPr>
        <p:txBody>
          <a:bodyPr spcFirstLastPara="1" wrap="square" lIns="0" tIns="0" rIns="0" bIns="0" anchor="ctr" anchorCtr="0">
            <a:noAutofit/>
          </a:bodyPr>
          <a:lstStyle/>
          <a:p>
            <a:pPr>
              <a:lnSpc>
                <a:spcPct val="81250"/>
              </a:lnSpc>
              <a:buSzPts val="2400"/>
              <a:buNone/>
            </a:pPr>
            <a:r>
              <a:rPr lang="en-GB" sz="3200" dirty="0" err="1"/>
              <a:t>Demande</a:t>
            </a:r>
            <a:r>
              <a:rPr lang="en-GB" sz="3200" dirty="0"/>
              <a:t> et services</a:t>
            </a:r>
            <a:endParaRPr sz="3467" dirty="0"/>
          </a:p>
        </p:txBody>
      </p:sp>
      <p:sp>
        <p:nvSpPr>
          <p:cNvPr id="350" name="Google Shape;350;g11fb2f023d2_0_566"/>
          <p:cNvSpPr txBox="1">
            <a:spLocks noGrp="1"/>
          </p:cNvSpPr>
          <p:nvPr>
            <p:ph type="body" idx="4294967295"/>
          </p:nvPr>
        </p:nvSpPr>
        <p:spPr>
          <a:xfrm>
            <a:off x="6267367" y="1566905"/>
            <a:ext cx="5531200" cy="3949600"/>
          </a:xfrm>
          <a:prstGeom prst="rect">
            <a:avLst/>
          </a:prstGeom>
          <a:noFill/>
          <a:ln>
            <a:noFill/>
          </a:ln>
        </p:spPr>
        <p:txBody>
          <a:bodyPr spcFirstLastPara="1" wrap="square" lIns="0" tIns="0" rIns="0" bIns="0" anchor="t" anchorCtr="0">
            <a:noAutofit/>
          </a:bodyPr>
          <a:lstStyle/>
          <a:p>
            <a:pPr indent="-440256">
              <a:lnSpc>
                <a:spcPct val="90000"/>
              </a:lnSpc>
              <a:spcBef>
                <a:spcPts val="1333"/>
              </a:spcBef>
              <a:buClr>
                <a:srgbClr val="434343"/>
              </a:buClr>
              <a:buSzPts val="1600"/>
              <a:buChar char="⎻"/>
            </a:pPr>
            <a:r>
              <a:rPr lang="fr-FR" sz="2133" dirty="0">
                <a:solidFill>
                  <a:srgbClr val="434343"/>
                </a:solidFill>
              </a:rPr>
              <a:t>Potentiel de réduction des émissions mondiales de 40 à 70 % d'ici à 2050</a:t>
            </a:r>
          </a:p>
          <a:p>
            <a:pPr indent="-440256">
              <a:lnSpc>
                <a:spcPct val="90000"/>
              </a:lnSpc>
              <a:spcBef>
                <a:spcPts val="1333"/>
              </a:spcBef>
              <a:buClr>
                <a:srgbClr val="434343"/>
              </a:buClr>
              <a:buSzPts val="1600"/>
              <a:buChar char="⎻"/>
            </a:pPr>
            <a:r>
              <a:rPr lang="fr-FR" sz="2133" dirty="0">
                <a:solidFill>
                  <a:srgbClr val="434343"/>
                </a:solidFill>
              </a:rPr>
              <a:t>Marche à pied et vélo, transports électrifiés, réduction des voyages en avion et adaptation des logements y contribuent largement</a:t>
            </a:r>
          </a:p>
          <a:p>
            <a:pPr indent="-440256">
              <a:lnSpc>
                <a:spcPct val="90000"/>
              </a:lnSpc>
              <a:spcBef>
                <a:spcPts val="1333"/>
              </a:spcBef>
              <a:buClr>
                <a:srgbClr val="434343"/>
              </a:buClr>
              <a:buSzPts val="1600"/>
              <a:buChar char="⎻"/>
            </a:pPr>
            <a:r>
              <a:rPr lang="fr-FR" sz="2133" dirty="0">
                <a:solidFill>
                  <a:srgbClr val="434343"/>
                </a:solidFill>
              </a:rPr>
              <a:t>Les changements de mode de vie nécessitent des changements systémiques dans l'ensemble de la société</a:t>
            </a:r>
          </a:p>
          <a:p>
            <a:pPr indent="-440256">
              <a:lnSpc>
                <a:spcPct val="90000"/>
              </a:lnSpc>
              <a:spcBef>
                <a:spcPts val="1333"/>
              </a:spcBef>
              <a:buClr>
                <a:srgbClr val="434343"/>
              </a:buClr>
              <a:buSzPts val="1600"/>
              <a:buChar char="⎻"/>
            </a:pPr>
            <a:r>
              <a:rPr lang="fr-FR" sz="2133" dirty="0">
                <a:solidFill>
                  <a:srgbClr val="434343"/>
                </a:solidFill>
              </a:rPr>
              <a:t>Certaines personnes ont besoin de logements, d'énergie et de ressources supplémentaires pour leur bien-être</a:t>
            </a:r>
            <a:endParaRPr sz="2133" dirty="0">
              <a:solidFill>
                <a:srgbClr val="434343"/>
              </a:solidFill>
            </a:endParaRPr>
          </a:p>
        </p:txBody>
      </p:sp>
      <p:pic>
        <p:nvPicPr>
          <p:cNvPr id="351" name="Google Shape;351;g11fb2f023d2_0_566"/>
          <p:cNvPicPr preferRelativeResize="0"/>
          <p:nvPr/>
        </p:nvPicPr>
        <p:blipFill rotWithShape="1">
          <a:blip r:embed="rId4">
            <a:alphaModFix/>
          </a:blip>
          <a:srcRect l="5405" t="17638" r="19202" b="3546"/>
          <a:stretch/>
        </p:blipFill>
        <p:spPr>
          <a:xfrm>
            <a:off x="15795433" y="4894134"/>
            <a:ext cx="2853669" cy="1988300"/>
          </a:xfrm>
          <a:prstGeom prst="rect">
            <a:avLst/>
          </a:prstGeom>
          <a:noFill/>
          <a:ln>
            <a:noFill/>
          </a:ln>
        </p:spPr>
      </p:pic>
      <p:pic>
        <p:nvPicPr>
          <p:cNvPr id="352" name="Google Shape;352;g11fb2f023d2_0_566"/>
          <p:cNvPicPr preferRelativeResize="0"/>
          <p:nvPr/>
        </p:nvPicPr>
        <p:blipFill rotWithShape="1">
          <a:blip r:embed="rId5">
            <a:alphaModFix/>
          </a:blip>
          <a:srcRect l="11797" t="1371" r="11790" b="-9"/>
          <a:stretch/>
        </p:blipFill>
        <p:spPr>
          <a:xfrm>
            <a:off x="4470401" y="1816167"/>
            <a:ext cx="1625601" cy="3148500"/>
          </a:xfrm>
          <a:prstGeom prst="rect">
            <a:avLst/>
          </a:prstGeom>
          <a:noFill/>
          <a:ln w="19050" cap="flat" cmpd="sng">
            <a:solidFill>
              <a:srgbClr val="F2F2F2"/>
            </a:solidFill>
            <a:prstDash val="solid"/>
            <a:round/>
            <a:headEnd type="none" w="sm" len="sm"/>
            <a:tailEnd type="none" w="sm" len="sm"/>
          </a:ln>
        </p:spPr>
      </p:pic>
      <p:sp>
        <p:nvSpPr>
          <p:cNvPr id="353" name="Google Shape;353;g11fb2f023d2_0_566"/>
          <p:cNvSpPr txBox="1"/>
          <p:nvPr/>
        </p:nvSpPr>
        <p:spPr>
          <a:xfrm>
            <a:off x="6446548" y="6282433"/>
            <a:ext cx="4188400" cy="474000"/>
          </a:xfrm>
          <a:prstGeom prst="rect">
            <a:avLst/>
          </a:prstGeom>
          <a:noFill/>
          <a:ln>
            <a:noFill/>
          </a:ln>
        </p:spPr>
        <p:txBody>
          <a:bodyPr spcFirstLastPara="1" wrap="square" lIns="0" tIns="0" rIns="0" bIns="0" anchor="b" anchorCtr="0">
            <a:noAutofit/>
          </a:bodyPr>
          <a:lstStyle/>
          <a:p>
            <a:pPr defTabSz="1219170">
              <a:buClr>
                <a:srgbClr val="003466"/>
              </a:buClr>
              <a:buSzPts val="900"/>
            </a:pPr>
            <a:r>
              <a:rPr lang="en-GB" sz="1067" kern="0">
                <a:solidFill>
                  <a:srgbClr val="BFBFBF"/>
                </a:solidFill>
                <a:latin typeface="Arial"/>
                <a:cs typeface="Arial"/>
                <a:sym typeface="Arial"/>
              </a:rPr>
              <a:t>[Bosch, Unsplash/Yoav Aziz, Adam Bartoszewicz, Victor Hernandez]</a:t>
            </a:r>
            <a:endParaRPr sz="1733" kern="0">
              <a:solidFill>
                <a:srgbClr val="BFBFBF"/>
              </a:solidFill>
              <a:latin typeface="Arial"/>
              <a:cs typeface="Arial"/>
              <a:sym typeface="Arial"/>
            </a:endParaRPr>
          </a:p>
        </p:txBody>
      </p:sp>
      <p:pic>
        <p:nvPicPr>
          <p:cNvPr id="354" name="Google Shape;354;g11fb2f023d2_0_566"/>
          <p:cNvPicPr preferRelativeResize="0"/>
          <p:nvPr/>
        </p:nvPicPr>
        <p:blipFill rotWithShape="1">
          <a:blip r:embed="rId6">
            <a:alphaModFix/>
          </a:blip>
          <a:srcRect t="1802" b="1793"/>
          <a:stretch/>
        </p:blipFill>
        <p:spPr>
          <a:xfrm>
            <a:off x="1" y="1772701"/>
            <a:ext cx="4470401" cy="3191967"/>
          </a:xfrm>
          <a:prstGeom prst="rect">
            <a:avLst/>
          </a:prstGeom>
          <a:noFill/>
          <a:ln w="19050" cap="flat" cmpd="sng">
            <a:solidFill>
              <a:srgbClr val="F2F2F2"/>
            </a:solidFill>
            <a:prstDash val="solid"/>
            <a:round/>
            <a:headEnd type="none" w="sm" len="sm"/>
            <a:tailEnd type="none" w="sm" len="sm"/>
          </a:ln>
        </p:spPr>
      </p:pic>
      <p:grpSp>
        <p:nvGrpSpPr>
          <p:cNvPr id="355" name="Google Shape;355;g11fb2f023d2_0_566"/>
          <p:cNvGrpSpPr/>
          <p:nvPr/>
        </p:nvGrpSpPr>
        <p:grpSpPr>
          <a:xfrm>
            <a:off x="11122101" y="5944642"/>
            <a:ext cx="815519" cy="811785"/>
            <a:chOff x="2054454" y="4394561"/>
            <a:chExt cx="611700" cy="650400"/>
          </a:xfrm>
        </p:grpSpPr>
        <p:sp>
          <p:nvSpPr>
            <p:cNvPr id="356" name="Google Shape;356;g11fb2f023d2_0_566"/>
            <p:cNvSpPr/>
            <p:nvPr/>
          </p:nvSpPr>
          <p:spPr>
            <a:xfrm>
              <a:off x="2054454" y="4394561"/>
              <a:ext cx="611700" cy="6504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57" name="Google Shape;357;g11fb2f023d2_0_566"/>
            <p:cNvPicPr preferRelativeResize="0"/>
            <p:nvPr/>
          </p:nvPicPr>
          <p:blipFill rotWithShape="1">
            <a:blip r:embed="rId7">
              <a:alphaModFix/>
            </a:blip>
            <a:srcRect l="25528" t="14573" r="26773" b="35449"/>
            <a:stretch/>
          </p:blipFill>
          <p:spPr>
            <a:xfrm>
              <a:off x="2148167" y="4500418"/>
              <a:ext cx="424326" cy="438674"/>
            </a:xfrm>
            <a:prstGeom prst="rect">
              <a:avLst/>
            </a:prstGeom>
            <a:noFill/>
            <a:ln>
              <a:noFill/>
            </a:ln>
          </p:spPr>
        </p:pic>
      </p:grpSp>
      <p:pic>
        <p:nvPicPr>
          <p:cNvPr id="358" name="Google Shape;358;g11fb2f023d2_0_566"/>
          <p:cNvPicPr preferRelativeResize="0"/>
          <p:nvPr/>
        </p:nvPicPr>
        <p:blipFill rotWithShape="1">
          <a:blip r:embed="rId8">
            <a:alphaModFix/>
          </a:blip>
          <a:srcRect t="39215" r="596" b="16386"/>
          <a:stretch/>
        </p:blipFill>
        <p:spPr>
          <a:xfrm>
            <a:off x="1" y="0"/>
            <a:ext cx="6096001" cy="1816165"/>
          </a:xfrm>
          <a:prstGeom prst="rect">
            <a:avLst/>
          </a:prstGeom>
          <a:noFill/>
          <a:ln w="19050" cap="flat" cmpd="sng">
            <a:solidFill>
              <a:srgbClr val="F2F2F2"/>
            </a:solidFill>
            <a:prstDash val="solid"/>
            <a:round/>
            <a:headEnd type="none" w="sm" len="sm"/>
            <a:tailEnd type="none" w="sm" len="sm"/>
          </a:ln>
        </p:spPr>
      </p:pic>
      <p:pic>
        <p:nvPicPr>
          <p:cNvPr id="359" name="Google Shape;359;g11fb2f023d2_0_566"/>
          <p:cNvPicPr preferRelativeResize="0"/>
          <p:nvPr/>
        </p:nvPicPr>
        <p:blipFill>
          <a:blip r:embed="rId9">
            <a:alphaModFix/>
          </a:blip>
          <a:stretch>
            <a:fillRect/>
          </a:stretch>
        </p:blipFill>
        <p:spPr>
          <a:xfrm>
            <a:off x="-5600192" y="1772684"/>
            <a:ext cx="4127159" cy="3094301"/>
          </a:xfrm>
          <a:prstGeom prst="rect">
            <a:avLst/>
          </a:prstGeom>
          <a:noFill/>
          <a:ln>
            <a:noFill/>
          </a:ln>
        </p:spPr>
      </p:pic>
      <p:pic>
        <p:nvPicPr>
          <p:cNvPr id="360" name="Google Shape;360;g11fb2f023d2_0_566"/>
          <p:cNvPicPr preferRelativeResize="0"/>
          <p:nvPr/>
        </p:nvPicPr>
        <p:blipFill rotWithShape="1">
          <a:blip r:embed="rId10">
            <a:alphaModFix/>
          </a:blip>
          <a:srcRect t="36750" b="10868"/>
          <a:stretch/>
        </p:blipFill>
        <p:spPr>
          <a:xfrm>
            <a:off x="0" y="1842534"/>
            <a:ext cx="4470400" cy="312213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848582-5055-4778-AB9E-3417D8C4801B}"/>
              </a:ext>
            </a:extLst>
          </p:cNvPr>
          <p:cNvSpPr>
            <a:spLocks noGrp="1"/>
          </p:cNvSpPr>
          <p:nvPr>
            <p:ph type="pic" idx="2"/>
          </p:nvPr>
        </p:nvSpPr>
        <p:spPr/>
        <p:txBody>
          <a:bodyPr/>
          <a:lstStyle/>
          <a:p>
            <a:endParaRPr lang="fr-CH"/>
          </a:p>
        </p:txBody>
      </p:sp>
      <p:sp>
        <p:nvSpPr>
          <p:cNvPr id="3" name="Title 2">
            <a:extLst>
              <a:ext uri="{FF2B5EF4-FFF2-40B4-BE49-F238E27FC236}">
                <a16:creationId xmlns:a16="http://schemas.microsoft.com/office/drawing/2014/main" id="{B1797984-4C0B-4865-84DC-98A683356ACE}"/>
              </a:ext>
            </a:extLst>
          </p:cNvPr>
          <p:cNvSpPr>
            <a:spLocks noGrp="1"/>
          </p:cNvSpPr>
          <p:nvPr>
            <p:ph type="ctrTitle"/>
          </p:nvPr>
        </p:nvSpPr>
        <p:spPr/>
        <p:txBody>
          <a:bodyPr/>
          <a:lstStyle/>
          <a:p>
            <a:endParaRPr lang="fr-CH"/>
          </a:p>
        </p:txBody>
      </p:sp>
      <p:sp>
        <p:nvSpPr>
          <p:cNvPr id="4" name="Text Placeholder 3">
            <a:extLst>
              <a:ext uri="{FF2B5EF4-FFF2-40B4-BE49-F238E27FC236}">
                <a16:creationId xmlns:a16="http://schemas.microsoft.com/office/drawing/2014/main" id="{4AE16F83-3194-4A94-916D-A266F0B4DE2B}"/>
              </a:ext>
            </a:extLst>
          </p:cNvPr>
          <p:cNvSpPr>
            <a:spLocks noGrp="1"/>
          </p:cNvSpPr>
          <p:nvPr>
            <p:ph type="body" idx="1"/>
          </p:nvPr>
        </p:nvSpPr>
        <p:spPr/>
        <p:txBody>
          <a:bodyPr/>
          <a:lstStyle/>
          <a:p>
            <a:endParaRPr lang="fr-CH"/>
          </a:p>
        </p:txBody>
      </p:sp>
      <p:graphicFrame>
        <p:nvGraphicFramePr>
          <p:cNvPr id="5" name="Table 5">
            <a:extLst>
              <a:ext uri="{FF2B5EF4-FFF2-40B4-BE49-F238E27FC236}">
                <a16:creationId xmlns:a16="http://schemas.microsoft.com/office/drawing/2014/main" id="{E8A49622-8104-469E-9FDF-21C44A80BEAE}"/>
              </a:ext>
            </a:extLst>
          </p:cNvPr>
          <p:cNvGraphicFramePr>
            <a:graphicFrameLocks noGrp="1"/>
          </p:cNvGraphicFramePr>
          <p:nvPr/>
        </p:nvGraphicFramePr>
        <p:xfrm>
          <a:off x="98656" y="73152"/>
          <a:ext cx="11959232" cy="6717882"/>
        </p:xfrm>
        <a:graphic>
          <a:graphicData uri="http://schemas.openxmlformats.org/drawingml/2006/table">
            <a:tbl>
              <a:tblPr firstRow="1" bandRow="1">
                <a:tableStyleId>{5C22544A-7EE6-4342-B048-85BDC9FD1C3A}</a:tableStyleId>
              </a:tblPr>
              <a:tblGrid>
                <a:gridCol w="3120032">
                  <a:extLst>
                    <a:ext uri="{9D8B030D-6E8A-4147-A177-3AD203B41FA5}">
                      <a16:colId xmlns:a16="http://schemas.microsoft.com/office/drawing/2014/main" val="3112100587"/>
                    </a:ext>
                  </a:extLst>
                </a:gridCol>
                <a:gridCol w="3108960">
                  <a:extLst>
                    <a:ext uri="{9D8B030D-6E8A-4147-A177-3AD203B41FA5}">
                      <a16:colId xmlns:a16="http://schemas.microsoft.com/office/drawing/2014/main" val="3710318299"/>
                    </a:ext>
                  </a:extLst>
                </a:gridCol>
                <a:gridCol w="2609088">
                  <a:extLst>
                    <a:ext uri="{9D8B030D-6E8A-4147-A177-3AD203B41FA5}">
                      <a16:colId xmlns:a16="http://schemas.microsoft.com/office/drawing/2014/main" val="2543443239"/>
                    </a:ext>
                  </a:extLst>
                </a:gridCol>
                <a:gridCol w="3121152">
                  <a:extLst>
                    <a:ext uri="{9D8B030D-6E8A-4147-A177-3AD203B41FA5}">
                      <a16:colId xmlns:a16="http://schemas.microsoft.com/office/drawing/2014/main" val="2167813812"/>
                    </a:ext>
                  </a:extLst>
                </a:gridCol>
              </a:tblGrid>
              <a:tr h="772160">
                <a:tc>
                  <a:txBody>
                    <a:bodyPr/>
                    <a:lstStyle/>
                    <a:p>
                      <a:r>
                        <a:rPr lang="fr-CH" sz="2100" dirty="0">
                          <a:solidFill>
                            <a:schemeClr val="bg2"/>
                          </a:solidFill>
                          <a:latin typeface="Arial Narrow" panose="020B0606020202030204" pitchFamily="34" charset="0"/>
                        </a:rPr>
                        <a:t>ALIMENTATION</a:t>
                      </a:r>
                    </a:p>
                  </a:txBody>
                  <a:tcPr marL="121920" marR="121920" marT="60960" marB="60960">
                    <a:solidFill>
                      <a:srgbClr val="F6F6F6"/>
                    </a:solidFill>
                  </a:tcPr>
                </a:tc>
                <a:tc>
                  <a:txBody>
                    <a:bodyPr/>
                    <a:lstStyle/>
                    <a:p>
                      <a:r>
                        <a:rPr lang="fr-CH" sz="2100" dirty="0">
                          <a:solidFill>
                            <a:schemeClr val="bg2"/>
                          </a:solidFill>
                          <a:latin typeface="Arial Narrow" panose="020B0606020202030204" pitchFamily="34" charset="0"/>
                        </a:rPr>
                        <a:t>INDUSTRIE</a:t>
                      </a:r>
                    </a:p>
                  </a:txBody>
                  <a:tcPr marL="121920" marR="121920" marT="60960" marB="60960">
                    <a:solidFill>
                      <a:srgbClr val="F6F6F6"/>
                    </a:solidFill>
                  </a:tcPr>
                </a:tc>
                <a:tc>
                  <a:txBody>
                    <a:bodyPr/>
                    <a:lstStyle/>
                    <a:p>
                      <a:r>
                        <a:rPr lang="fr-CH" sz="2100" dirty="0">
                          <a:solidFill>
                            <a:schemeClr val="bg2"/>
                          </a:solidFill>
                          <a:latin typeface="Arial Narrow" panose="020B0606020202030204" pitchFamily="34" charset="0"/>
                        </a:rPr>
                        <a:t>TRANSPORT TERRESTRE</a:t>
                      </a:r>
                    </a:p>
                  </a:txBody>
                  <a:tcPr marL="121920" marR="121920" marT="60960" marB="60960">
                    <a:solidFill>
                      <a:srgbClr val="F6F6F6"/>
                    </a:solidFill>
                  </a:tcPr>
                </a:tc>
                <a:tc>
                  <a:txBody>
                    <a:bodyPr/>
                    <a:lstStyle/>
                    <a:p>
                      <a:r>
                        <a:rPr lang="fr-CH" sz="2100" dirty="0">
                          <a:solidFill>
                            <a:schemeClr val="bg2"/>
                          </a:solidFill>
                          <a:latin typeface="Arial Narrow" panose="020B0606020202030204" pitchFamily="34" charset="0"/>
                        </a:rPr>
                        <a:t>HABITAT</a:t>
                      </a:r>
                    </a:p>
                  </a:txBody>
                  <a:tcPr marL="121920" marR="121920" marT="60960" marB="60960">
                    <a:solidFill>
                      <a:srgbClr val="F6F6F6"/>
                    </a:solidFill>
                  </a:tcPr>
                </a:tc>
                <a:extLst>
                  <a:ext uri="{0D108BD9-81ED-4DB2-BD59-A6C34878D82A}">
                    <a16:rowId xmlns:a16="http://schemas.microsoft.com/office/drawing/2014/main" val="2053549286"/>
                  </a:ext>
                </a:extLst>
              </a:tr>
              <a:tr h="449372">
                <a:tc gridSpan="4">
                  <a:txBody>
                    <a:bodyPr/>
                    <a:lstStyle/>
                    <a:p>
                      <a:r>
                        <a:rPr lang="fr-CH" sz="2100" b="1" dirty="0">
                          <a:solidFill>
                            <a:schemeClr val="bg1"/>
                          </a:solidFill>
                          <a:latin typeface="Arial Narrow" panose="020B0606020202030204" pitchFamily="34" charset="0"/>
                        </a:rPr>
                        <a:t>Facteurs socio-culturels</a:t>
                      </a:r>
                    </a:p>
                  </a:txBody>
                  <a:tcPr marL="121920" marR="121920" marT="60960" marB="60960">
                    <a:solidFill>
                      <a:srgbClr val="5190CC"/>
                    </a:solidFill>
                  </a:tcPr>
                </a:tc>
                <a:tc hMerge="1">
                  <a:txBody>
                    <a:bodyPr/>
                    <a:lstStyle/>
                    <a:p>
                      <a:endParaRPr lang="fr-CH"/>
                    </a:p>
                  </a:txBody>
                  <a:tcPr/>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3731488887"/>
                  </a:ext>
                </a:extLst>
              </a:tr>
              <a:tr h="1302212">
                <a:tc>
                  <a:txBody>
                    <a:bodyPr/>
                    <a:lstStyle/>
                    <a:p>
                      <a:r>
                        <a:rPr lang="fr-CH" sz="1900" dirty="0">
                          <a:latin typeface="Arial Narrow" panose="020B0606020202030204" pitchFamily="34" charset="0"/>
                        </a:rPr>
                        <a:t>Changer de régime (vers un régime sain et équilibré basé sur les plantes), éviter gaspillage et surconsommation</a:t>
                      </a:r>
                    </a:p>
                  </a:txBody>
                  <a:tcPr marL="121920" marR="121920" marT="60960" marB="60960"/>
                </a:tc>
                <a:tc>
                  <a:txBody>
                    <a:bodyPr/>
                    <a:lstStyle/>
                    <a:p>
                      <a:r>
                        <a:rPr lang="fr-CH" sz="1900" dirty="0">
                          <a:latin typeface="Arial Narrow" panose="020B0606020202030204" pitchFamily="34" charset="0"/>
                        </a:rPr>
                        <a:t>Evoluer vers consommation durable de moins de produits, réparables, utilisés plus longtemps.</a:t>
                      </a:r>
                    </a:p>
                  </a:txBody>
                  <a:tcPr marL="121920" marR="121920" marT="60960" marB="60960"/>
                </a:tc>
                <a:tc>
                  <a:txBody>
                    <a:bodyPr/>
                    <a:lstStyle/>
                    <a:p>
                      <a:r>
                        <a:rPr lang="fr-CH" sz="1900" dirty="0">
                          <a:latin typeface="Arial Narrow" panose="020B0606020202030204" pitchFamily="34" charset="0"/>
                        </a:rPr>
                        <a:t>Télétravail</a:t>
                      </a:r>
                      <a:r>
                        <a:rPr lang="en-GB" sz="1900" dirty="0">
                          <a:latin typeface="Arial Narrow" panose="020B0606020202030204" pitchFamily="34" charset="0"/>
                        </a:rPr>
                        <a:t>; </a:t>
                      </a:r>
                      <a:r>
                        <a:rPr lang="en-GB" sz="1900" dirty="0" err="1">
                          <a:latin typeface="Arial Narrow" panose="020B0606020202030204" pitchFamily="34" charset="0"/>
                        </a:rPr>
                        <a:t>mo</a:t>
                      </a:r>
                      <a:r>
                        <a:rPr lang="fr-CH" sz="1900" dirty="0" err="1">
                          <a:latin typeface="Arial Narrow" panose="020B0606020202030204" pitchFamily="34" charset="0"/>
                        </a:rPr>
                        <a:t>bilité</a:t>
                      </a:r>
                      <a:r>
                        <a:rPr lang="fr-CH" sz="1900" dirty="0">
                          <a:latin typeface="Arial Narrow" panose="020B0606020202030204" pitchFamily="34" charset="0"/>
                        </a:rPr>
                        <a:t> active, vélo et marche à pied. </a:t>
                      </a:r>
                    </a:p>
                  </a:txBody>
                  <a:tcPr marL="121920" marR="121920" marT="60960" marB="60960"/>
                </a:tc>
                <a:tc>
                  <a:txBody>
                    <a:bodyPr/>
                    <a:lstStyle/>
                    <a:p>
                      <a:r>
                        <a:rPr lang="fr-CH" sz="1900" dirty="0">
                          <a:latin typeface="Arial Narrow" panose="020B0606020202030204" pitchFamily="34" charset="0"/>
                        </a:rPr>
                        <a:t>Pratiques sociales résultant en économies d’énergie; changements de comportement et modes de vie.</a:t>
                      </a:r>
                    </a:p>
                  </a:txBody>
                  <a:tcPr marL="121920" marR="121920" marT="60960" marB="60960"/>
                </a:tc>
                <a:extLst>
                  <a:ext uri="{0D108BD9-81ED-4DB2-BD59-A6C34878D82A}">
                    <a16:rowId xmlns:a16="http://schemas.microsoft.com/office/drawing/2014/main" val="4242792962"/>
                  </a:ext>
                </a:extLst>
              </a:tr>
              <a:tr h="449372">
                <a:tc gridSpan="4">
                  <a:txBody>
                    <a:bodyPr/>
                    <a:lstStyle/>
                    <a:p>
                      <a:r>
                        <a:rPr lang="fr-CH" sz="2100" b="1" dirty="0">
                          <a:solidFill>
                            <a:schemeClr val="bg1"/>
                          </a:solidFill>
                          <a:latin typeface="Arial Narrow" panose="020B0606020202030204" pitchFamily="34" charset="0"/>
                        </a:rPr>
                        <a:t>Infrastructure</a:t>
                      </a:r>
                    </a:p>
                  </a:txBody>
                  <a:tcPr marL="121920" marR="121920" marT="60960" marB="60960">
                    <a:solidFill>
                      <a:srgbClr val="DE4911"/>
                    </a:solidFill>
                  </a:tcPr>
                </a:tc>
                <a:tc hMerge="1">
                  <a:txBody>
                    <a:bodyPr/>
                    <a:lstStyle/>
                    <a:p>
                      <a:endParaRPr lang="fr-CH"/>
                    </a:p>
                  </a:txBody>
                  <a:tcPr/>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1774524038"/>
                  </a:ext>
                </a:extLst>
              </a:tr>
              <a:tr h="1647697">
                <a:tc>
                  <a:txBody>
                    <a:bodyPr/>
                    <a:lstStyle/>
                    <a:p>
                      <a:r>
                        <a:rPr lang="fr-CH" sz="1900" dirty="0">
                          <a:latin typeface="Arial Narrow" panose="020B0606020202030204" pitchFamily="34" charset="0"/>
                        </a:rPr>
                        <a:t>Guider choix vers régimes plus sains et durables; incitatives </a:t>
                      </a:r>
                      <a:r>
                        <a:rPr lang="fr-CH" sz="1900" dirty="0" err="1">
                          <a:latin typeface="Arial Narrow" panose="020B0606020202030204" pitchFamily="34" charset="0"/>
                        </a:rPr>
                        <a:t>financiaires</a:t>
                      </a:r>
                      <a:r>
                        <a:rPr lang="fr-CH" sz="1900" dirty="0">
                          <a:latin typeface="Arial Narrow" panose="020B0606020202030204" pitchFamily="34" charset="0"/>
                        </a:rPr>
                        <a:t>; gestion des déchets; infrastructure de recyclage</a:t>
                      </a:r>
                    </a:p>
                  </a:txBody>
                  <a:tcPr marL="121920" marR="121920" marT="60960" marB="60960"/>
                </a:tc>
                <a:tc>
                  <a:txBody>
                    <a:bodyPr/>
                    <a:lstStyle/>
                    <a:p>
                      <a:r>
                        <a:rPr lang="fr-CH" sz="1900" dirty="0">
                          <a:latin typeface="Arial Narrow" panose="020B0606020202030204" pitchFamily="34" charset="0"/>
                        </a:rPr>
                        <a:t>Réseaux pour le recyclage; réutilisation, remanufacture des métaux; labellisation-étiquetage des produits à basse émissions</a:t>
                      </a:r>
                    </a:p>
                  </a:txBody>
                  <a:tcPr marL="121920" marR="121920" marT="60960" marB="60960"/>
                </a:tc>
                <a:tc>
                  <a:txBody>
                    <a:bodyPr/>
                    <a:lstStyle/>
                    <a:p>
                      <a:r>
                        <a:rPr lang="fr-CH" sz="1900" dirty="0">
                          <a:latin typeface="Arial Narrow" panose="020B0606020202030204" pitchFamily="34" charset="0"/>
                        </a:rPr>
                        <a:t>Transports publics; mobilité partagée; villes compactes; planification</a:t>
                      </a:r>
                    </a:p>
                  </a:txBody>
                  <a:tcPr marL="121920" marR="121920" marT="60960" marB="60960"/>
                </a:tc>
                <a:tc>
                  <a:txBody>
                    <a:bodyPr/>
                    <a:lstStyle/>
                    <a:p>
                      <a:r>
                        <a:rPr lang="fr-CH" sz="1900" dirty="0">
                          <a:latin typeface="Arial Narrow" panose="020B0606020202030204" pitchFamily="34" charset="0"/>
                        </a:rPr>
                        <a:t>Villes compactes; espace habité rationalisé; architecture; planification urbaine (toitures vertes ou «cool», espaces verts-bleus …)</a:t>
                      </a:r>
                    </a:p>
                  </a:txBody>
                  <a:tcPr marL="121920" marR="121920" marT="60960" marB="60960"/>
                </a:tc>
                <a:extLst>
                  <a:ext uri="{0D108BD9-81ED-4DB2-BD59-A6C34878D82A}">
                    <a16:rowId xmlns:a16="http://schemas.microsoft.com/office/drawing/2014/main" val="731556536"/>
                  </a:ext>
                </a:extLst>
              </a:tr>
              <a:tr h="449372">
                <a:tc gridSpan="4">
                  <a:txBody>
                    <a:bodyPr/>
                    <a:lstStyle/>
                    <a:p>
                      <a:r>
                        <a:rPr lang="fr-CH" sz="2100" b="1" dirty="0">
                          <a:latin typeface="Arial Narrow" panose="020B0606020202030204" pitchFamily="34" charset="0"/>
                        </a:rPr>
                        <a:t>Technologie côté utilisateur final</a:t>
                      </a:r>
                    </a:p>
                  </a:txBody>
                  <a:tcPr marL="121920" marR="121920" marT="60960" marB="60960">
                    <a:solidFill>
                      <a:srgbClr val="F7A800"/>
                    </a:solidFill>
                  </a:tcPr>
                </a:tc>
                <a:tc hMerge="1">
                  <a:txBody>
                    <a:bodyPr/>
                    <a:lstStyle/>
                    <a:p>
                      <a:endParaRPr lang="fr-CH"/>
                    </a:p>
                  </a:txBody>
                  <a:tcPr/>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3777203611"/>
                  </a:ext>
                </a:extLst>
              </a:tr>
              <a:tr h="1647697">
                <a:tc>
                  <a:txBody>
                    <a:bodyPr/>
                    <a:lstStyle/>
                    <a:p>
                      <a:r>
                        <a:rPr lang="fr-CH" sz="1900" dirty="0">
                          <a:latin typeface="Arial Narrow" panose="020B0606020202030204" pitchFamily="34" charset="0"/>
                        </a:rPr>
                        <a:t>Pas d’estimations quand aux alternatives technologiques (protéines de fermentation …)</a:t>
                      </a:r>
                    </a:p>
                  </a:txBody>
                  <a:tcPr marL="121920" marR="121920" marT="60960" marB="60960"/>
                </a:tc>
                <a:tc>
                  <a:txBody>
                    <a:bodyPr/>
                    <a:lstStyle/>
                    <a:p>
                      <a:r>
                        <a:rPr lang="fr-CH" sz="1900" dirty="0">
                          <a:latin typeface="Arial Narrow" panose="020B0606020202030204" pitchFamily="34" charset="0"/>
                        </a:rPr>
                        <a:t>Procuration verte pour un accès produits et services efficaces, accès au matériaux efficaces énergétiquement et neutre en CO2. </a:t>
                      </a:r>
                    </a:p>
                  </a:txBody>
                  <a:tcPr marL="121920" marR="121920" marT="60960" marB="60960"/>
                </a:tc>
                <a:tc>
                  <a:txBody>
                    <a:bodyPr/>
                    <a:lstStyle/>
                    <a:p>
                      <a:r>
                        <a:rPr lang="fr-CH" sz="1900" dirty="0">
                          <a:latin typeface="Arial Narrow" panose="020B0606020202030204" pitchFamily="34" charset="0"/>
                        </a:rPr>
                        <a:t>Véhicules électriques; véhicules plus petits et plus efficaces. </a:t>
                      </a:r>
                    </a:p>
                  </a:txBody>
                  <a:tcPr marL="121920" marR="121920" marT="60960" marB="60960"/>
                </a:tc>
                <a:tc>
                  <a:txBody>
                    <a:bodyPr/>
                    <a:lstStyle/>
                    <a:p>
                      <a:r>
                        <a:rPr lang="fr-CH" sz="1900" dirty="0">
                          <a:latin typeface="Arial Narrow" panose="020B0606020202030204" pitchFamily="34" charset="0"/>
                        </a:rPr>
                        <a:t>Bâtiments énergétiquement efficaces (enveloppe thermique et </a:t>
                      </a:r>
                      <a:r>
                        <a:rPr lang="fr-CH" sz="1900" dirty="0" err="1">
                          <a:latin typeface="Arial Narrow" panose="020B0606020202030204" pitchFamily="34" charset="0"/>
                        </a:rPr>
                        <a:t>électronménager</a:t>
                      </a:r>
                      <a:r>
                        <a:rPr lang="fr-CH" sz="1900" dirty="0">
                          <a:latin typeface="Arial Narrow" panose="020B0606020202030204" pitchFamily="34" charset="0"/>
                        </a:rPr>
                        <a:t>); énergies renouvelables.</a:t>
                      </a:r>
                    </a:p>
                  </a:txBody>
                  <a:tcPr marL="121920" marR="121920" marT="60960" marB="60960"/>
                </a:tc>
                <a:extLst>
                  <a:ext uri="{0D108BD9-81ED-4DB2-BD59-A6C34878D82A}">
                    <a16:rowId xmlns:a16="http://schemas.microsoft.com/office/drawing/2014/main" val="476556964"/>
                  </a:ext>
                </a:extLst>
              </a:tr>
            </a:tbl>
          </a:graphicData>
        </a:graphic>
      </p:graphicFrame>
    </p:spTree>
    <p:extLst>
      <p:ext uri="{BB962C8B-B14F-4D97-AF65-F5344CB8AC3E}">
        <p14:creationId xmlns:p14="http://schemas.microsoft.com/office/powerpoint/2010/main" val="1775259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120f382ef06_0_18"/>
          <p:cNvSpPr txBox="1">
            <a:spLocks noGrp="1"/>
          </p:cNvSpPr>
          <p:nvPr>
            <p:ph type="ctrTitle"/>
          </p:nvPr>
        </p:nvSpPr>
        <p:spPr>
          <a:xfrm>
            <a:off x="505067" y="979533"/>
            <a:ext cx="4189200" cy="514800"/>
          </a:xfrm>
          <a:prstGeom prst="rect">
            <a:avLst/>
          </a:prstGeom>
          <a:noFill/>
          <a:ln>
            <a:noFill/>
          </a:ln>
        </p:spPr>
        <p:txBody>
          <a:bodyPr spcFirstLastPara="1" wrap="square" lIns="0" tIns="0" rIns="0" bIns="0" anchor="ctr" anchorCtr="0">
            <a:noAutofit/>
          </a:bodyPr>
          <a:lstStyle/>
          <a:p>
            <a:pPr>
              <a:lnSpc>
                <a:spcPct val="81250"/>
              </a:lnSpc>
              <a:buSzPts val="2400"/>
              <a:buNone/>
            </a:pPr>
            <a:r>
              <a:rPr lang="en-GB" sz="3200" dirty="0"/>
              <a:t>Transports</a:t>
            </a:r>
            <a:endParaRPr dirty="0"/>
          </a:p>
        </p:txBody>
      </p:sp>
      <p:sp>
        <p:nvSpPr>
          <p:cNvPr id="367" name="Google Shape;367;g120f382ef06_0_18"/>
          <p:cNvSpPr txBox="1">
            <a:spLocks noGrp="1"/>
          </p:cNvSpPr>
          <p:nvPr>
            <p:ph type="body" idx="1"/>
          </p:nvPr>
        </p:nvSpPr>
        <p:spPr>
          <a:xfrm>
            <a:off x="-5041957" y="1456253"/>
            <a:ext cx="4634400" cy="1416000"/>
          </a:xfrm>
          <a:prstGeom prst="rect">
            <a:avLst/>
          </a:prstGeom>
          <a:noFill/>
          <a:ln>
            <a:noFill/>
          </a:ln>
        </p:spPr>
        <p:txBody>
          <a:bodyPr spcFirstLastPara="1" wrap="square" lIns="0" tIns="0" rIns="0" bIns="0" anchor="t" anchorCtr="0">
            <a:noAutofit/>
          </a:bodyPr>
          <a:lstStyle/>
          <a:p>
            <a:pPr marL="342891" indent="-342891">
              <a:spcBef>
                <a:spcPts val="0"/>
              </a:spcBef>
            </a:pPr>
            <a:r>
              <a:rPr lang="en-GB"/>
              <a:t>Design/Images:</a:t>
            </a:r>
            <a:endParaRPr/>
          </a:p>
          <a:p>
            <a:pPr marL="380990" indent="-380990">
              <a:spcBef>
                <a:spcPts val="1800"/>
              </a:spcBef>
              <a:buFont typeface="Arial"/>
              <a:buChar char="-"/>
            </a:pPr>
            <a:r>
              <a:rPr lang="en-GB"/>
              <a:t>Working from home, carsharing</a:t>
            </a:r>
            <a:endParaRPr/>
          </a:p>
          <a:p>
            <a:pPr marL="380990" indent="-380990">
              <a:spcBef>
                <a:spcPts val="1800"/>
              </a:spcBef>
              <a:buFont typeface="Arial"/>
              <a:buChar char="-"/>
            </a:pPr>
            <a:r>
              <a:rPr lang="en-GB"/>
              <a:t>Evs</a:t>
            </a:r>
            <a:endParaRPr/>
          </a:p>
          <a:p>
            <a:pPr marL="380990" indent="-253994">
              <a:spcBef>
                <a:spcPts val="1800"/>
              </a:spcBef>
              <a:buNone/>
            </a:pPr>
            <a:endParaRPr/>
          </a:p>
        </p:txBody>
      </p:sp>
      <p:sp>
        <p:nvSpPr>
          <p:cNvPr id="368" name="Google Shape;368;g120f382ef06_0_18"/>
          <p:cNvSpPr txBox="1"/>
          <p:nvPr/>
        </p:nvSpPr>
        <p:spPr>
          <a:xfrm>
            <a:off x="250900" y="1671100"/>
            <a:ext cx="5392800" cy="4742400"/>
          </a:xfrm>
          <a:prstGeom prst="rect">
            <a:avLst/>
          </a:prstGeom>
          <a:noFill/>
          <a:ln>
            <a:noFill/>
          </a:ln>
        </p:spPr>
        <p:txBody>
          <a:bodyPr spcFirstLastPara="1" wrap="square" lIns="121900" tIns="60933" rIns="121900" bIns="60933" anchor="t" anchorCtr="0">
            <a:noAutofit/>
          </a:bodyPr>
          <a:lstStyle/>
          <a:p>
            <a:pPr marL="609585" indent="-440256" defTabSz="1219170">
              <a:lnSpc>
                <a:spcPct val="90000"/>
              </a:lnSpc>
              <a:spcBef>
                <a:spcPts val="1333"/>
              </a:spcBef>
              <a:buClr>
                <a:srgbClr val="434343"/>
              </a:buClr>
              <a:buSzPts val="1600"/>
              <a:buFont typeface="Arial"/>
              <a:buChar char="⎻"/>
            </a:pPr>
            <a:r>
              <a:rPr lang="en-GB" sz="2133" kern="0" dirty="0" err="1">
                <a:solidFill>
                  <a:srgbClr val="434343"/>
                </a:solidFill>
                <a:latin typeface="Arial"/>
                <a:cs typeface="Arial"/>
                <a:sym typeface="Arial"/>
              </a:rPr>
              <a:t>Réduction</a:t>
            </a:r>
            <a:r>
              <a:rPr lang="en-GB" sz="2133" kern="0" dirty="0">
                <a:solidFill>
                  <a:srgbClr val="434343"/>
                </a:solidFill>
                <a:latin typeface="Arial"/>
                <a:cs typeface="Arial"/>
                <a:sym typeface="Arial"/>
              </a:rPr>
              <a:t> de la </a:t>
            </a:r>
            <a:r>
              <a:rPr lang="en-GB" sz="2133" kern="0" dirty="0" err="1">
                <a:solidFill>
                  <a:srgbClr val="434343"/>
                </a:solidFill>
                <a:latin typeface="Arial"/>
                <a:cs typeface="Arial"/>
                <a:sym typeface="Arial"/>
              </a:rPr>
              <a:t>demande</a:t>
            </a:r>
            <a:r>
              <a:rPr lang="en-GB" sz="2133" kern="0" dirty="0">
                <a:solidFill>
                  <a:srgbClr val="434343"/>
                </a:solidFill>
                <a:latin typeface="Arial"/>
                <a:cs typeface="Arial"/>
                <a:sym typeface="Arial"/>
              </a:rPr>
              <a:t>, report modal et </a:t>
            </a:r>
            <a:r>
              <a:rPr lang="en-GB" sz="2133" kern="0" dirty="0" err="1">
                <a:solidFill>
                  <a:srgbClr val="434343"/>
                </a:solidFill>
                <a:latin typeface="Arial"/>
                <a:cs typeface="Arial"/>
                <a:sym typeface="Arial"/>
              </a:rPr>
              <a:t>amélioration</a:t>
            </a:r>
            <a:r>
              <a:rPr lang="en-GB" sz="2133" kern="0" dirty="0">
                <a:solidFill>
                  <a:srgbClr val="434343"/>
                </a:solidFill>
                <a:latin typeface="Arial"/>
                <a:cs typeface="Arial"/>
                <a:sym typeface="Arial"/>
              </a:rPr>
              <a:t> des </a:t>
            </a:r>
            <a:r>
              <a:rPr lang="en-GB" sz="2133" kern="0" dirty="0" err="1">
                <a:solidFill>
                  <a:srgbClr val="434343"/>
                </a:solidFill>
                <a:latin typeface="Arial"/>
                <a:cs typeface="Arial"/>
                <a:sym typeface="Arial"/>
              </a:rPr>
              <a:t>véhicules</a:t>
            </a:r>
            <a:endParaRPr sz="2133" kern="0" dirty="0">
              <a:solidFill>
                <a:srgbClr val="434343"/>
              </a:solidFill>
              <a:latin typeface="Arial"/>
              <a:cs typeface="Arial"/>
              <a:sym typeface="Arial"/>
            </a:endParaRPr>
          </a:p>
          <a:p>
            <a:pPr marL="609585" indent="-440256" defTabSz="1219170">
              <a:lnSpc>
                <a:spcPct val="90000"/>
              </a:lnSpc>
              <a:spcBef>
                <a:spcPts val="1333"/>
              </a:spcBef>
              <a:buClr>
                <a:srgbClr val="434343"/>
              </a:buClr>
              <a:buSzPts val="1600"/>
              <a:buFont typeface="Calibri"/>
              <a:buChar char="⎻"/>
            </a:pPr>
            <a:r>
              <a:rPr lang="en-US" sz="2133" kern="0" dirty="0">
                <a:solidFill>
                  <a:srgbClr val="434343"/>
                </a:solidFill>
                <a:latin typeface="Arial"/>
                <a:cs typeface="Arial"/>
                <a:sym typeface="Arial"/>
              </a:rPr>
              <a:t>Technologies de batteries</a:t>
            </a:r>
            <a:endParaRPr sz="2133" kern="0" dirty="0">
              <a:solidFill>
                <a:srgbClr val="434343"/>
              </a:solidFill>
              <a:latin typeface="Arial"/>
              <a:cs typeface="Arial"/>
              <a:sym typeface="Arial"/>
            </a:endParaRPr>
          </a:p>
          <a:p>
            <a:pPr marL="609585" indent="-440256" defTabSz="1219170">
              <a:lnSpc>
                <a:spcPct val="90000"/>
              </a:lnSpc>
              <a:spcBef>
                <a:spcPts val="1333"/>
              </a:spcBef>
              <a:buClr>
                <a:srgbClr val="434343"/>
              </a:buClr>
              <a:buSzPts val="1600"/>
              <a:buFont typeface="Arial"/>
              <a:buChar char="⎻"/>
            </a:pPr>
            <a:r>
              <a:rPr lang="en-GB" sz="2133" kern="0" dirty="0">
                <a:solidFill>
                  <a:srgbClr val="434343"/>
                </a:solidFill>
                <a:latin typeface="Arial"/>
                <a:cs typeface="Arial"/>
                <a:sym typeface="Arial"/>
              </a:rPr>
              <a:t>Aviation et transport maritime : </a:t>
            </a:r>
            <a:r>
              <a:rPr lang="en-GB" sz="2133" kern="0" dirty="0" err="1">
                <a:solidFill>
                  <a:srgbClr val="434343"/>
                </a:solidFill>
                <a:latin typeface="Arial"/>
                <a:cs typeface="Arial"/>
                <a:sym typeface="Arial"/>
              </a:rPr>
              <a:t>vecteurs</a:t>
            </a:r>
            <a:r>
              <a:rPr lang="en-GB" sz="2133" kern="0" dirty="0">
                <a:solidFill>
                  <a:srgbClr val="434343"/>
                </a:solidFill>
                <a:latin typeface="Arial"/>
                <a:cs typeface="Arial"/>
                <a:sym typeface="Arial"/>
              </a:rPr>
              <a:t> </a:t>
            </a:r>
            <a:r>
              <a:rPr lang="en-GB" sz="2133" kern="0" dirty="0" err="1">
                <a:solidFill>
                  <a:srgbClr val="434343"/>
                </a:solidFill>
                <a:latin typeface="Arial"/>
                <a:cs typeface="Arial"/>
                <a:sym typeface="Arial"/>
              </a:rPr>
              <a:t>énergétiques</a:t>
            </a:r>
            <a:r>
              <a:rPr lang="en-GB" sz="2133" kern="0" dirty="0">
                <a:solidFill>
                  <a:srgbClr val="434343"/>
                </a:solidFill>
                <a:latin typeface="Arial"/>
                <a:cs typeface="Arial"/>
                <a:sym typeface="Arial"/>
              </a:rPr>
              <a:t> </a:t>
            </a:r>
            <a:r>
              <a:rPr lang="en-GB" sz="2133" kern="0" dirty="0" err="1">
                <a:solidFill>
                  <a:srgbClr val="434343"/>
                </a:solidFill>
                <a:latin typeface="Arial"/>
                <a:cs typeface="Arial"/>
                <a:sym typeface="Arial"/>
              </a:rPr>
              <a:t>alternatifs</a:t>
            </a:r>
            <a:r>
              <a:rPr lang="en-GB" sz="2133" kern="0" dirty="0">
                <a:solidFill>
                  <a:srgbClr val="434343"/>
                </a:solidFill>
                <a:latin typeface="Arial"/>
                <a:cs typeface="Arial"/>
                <a:sym typeface="Arial"/>
              </a:rPr>
              <a:t> (ex. </a:t>
            </a:r>
            <a:r>
              <a:rPr lang="en-GB" sz="2133" kern="0" dirty="0" err="1">
                <a:solidFill>
                  <a:srgbClr val="434343"/>
                </a:solidFill>
                <a:latin typeface="Arial"/>
                <a:cs typeface="Arial"/>
                <a:sym typeface="Arial"/>
              </a:rPr>
              <a:t>hydrogène</a:t>
            </a:r>
            <a:r>
              <a:rPr lang="en-GB" sz="2133" kern="0" dirty="0">
                <a:solidFill>
                  <a:srgbClr val="434343"/>
                </a:solidFill>
                <a:latin typeface="Arial"/>
                <a:cs typeface="Arial"/>
                <a:sym typeface="Arial"/>
              </a:rPr>
              <a:t> à </a:t>
            </a:r>
            <a:r>
              <a:rPr lang="en-GB" sz="2133" kern="0" dirty="0" err="1">
                <a:solidFill>
                  <a:srgbClr val="434343"/>
                </a:solidFill>
                <a:latin typeface="Arial"/>
                <a:cs typeface="Arial"/>
                <a:sym typeface="Arial"/>
              </a:rPr>
              <a:t>faibles</a:t>
            </a:r>
            <a:r>
              <a:rPr lang="en-GB" sz="2133" kern="0" dirty="0">
                <a:solidFill>
                  <a:srgbClr val="434343"/>
                </a:solidFill>
                <a:latin typeface="Arial"/>
                <a:cs typeface="Arial"/>
                <a:sym typeface="Arial"/>
              </a:rPr>
              <a:t> </a:t>
            </a:r>
            <a:r>
              <a:rPr lang="en-GB" sz="2133" kern="0" dirty="0" err="1">
                <a:solidFill>
                  <a:srgbClr val="434343"/>
                </a:solidFill>
                <a:latin typeface="Arial"/>
                <a:cs typeface="Arial"/>
                <a:sym typeface="Arial"/>
              </a:rPr>
              <a:t>émissions</a:t>
            </a:r>
            <a:r>
              <a:rPr lang="en-GB" sz="2133" kern="0" dirty="0">
                <a:solidFill>
                  <a:srgbClr val="434343"/>
                </a:solidFill>
                <a:latin typeface="Arial"/>
                <a:cs typeface="Arial"/>
                <a:sym typeface="Arial"/>
              </a:rPr>
              <a:t>) </a:t>
            </a:r>
            <a:r>
              <a:rPr lang="en-US" sz="2133" kern="0" dirty="0" err="1">
                <a:solidFill>
                  <a:srgbClr val="434343"/>
                </a:solidFill>
                <a:latin typeface="Arial"/>
                <a:cs typeface="Arial"/>
                <a:sym typeface="Arial"/>
              </a:rPr>
              <a:t>nécessaires</a:t>
            </a:r>
            <a:endParaRPr sz="2133" kern="0" dirty="0">
              <a:solidFill>
                <a:srgbClr val="434343"/>
              </a:solidFill>
              <a:latin typeface="Arial"/>
              <a:cs typeface="Arial"/>
              <a:sym typeface="Arial"/>
            </a:endParaRPr>
          </a:p>
          <a:p>
            <a:pPr marL="609585" indent="-440256" defTabSz="1219170">
              <a:lnSpc>
                <a:spcPct val="90000"/>
              </a:lnSpc>
              <a:spcBef>
                <a:spcPts val="1333"/>
              </a:spcBef>
              <a:buClr>
                <a:srgbClr val="434343"/>
              </a:buClr>
              <a:buSzPts val="1600"/>
              <a:buFont typeface="Arial"/>
              <a:buChar char="⎻"/>
            </a:pPr>
            <a:r>
              <a:rPr lang="en-GB" sz="2133" kern="0" dirty="0" err="1">
                <a:solidFill>
                  <a:srgbClr val="434343"/>
                </a:solidFill>
                <a:latin typeface="Arial"/>
                <a:cs typeface="Arial"/>
                <a:sym typeface="Arial"/>
              </a:rPr>
              <a:t>Potentiel</a:t>
            </a:r>
            <a:r>
              <a:rPr lang="en-GB" sz="2133" kern="0" dirty="0">
                <a:solidFill>
                  <a:srgbClr val="434343"/>
                </a:solidFill>
                <a:latin typeface="Arial"/>
                <a:cs typeface="Arial"/>
                <a:sym typeface="Arial"/>
              </a:rPr>
              <a:t> important </a:t>
            </a:r>
            <a:r>
              <a:rPr lang="en-GB" sz="2133" kern="0" dirty="0" err="1">
                <a:solidFill>
                  <a:srgbClr val="434343"/>
                </a:solidFill>
                <a:latin typeface="Arial"/>
                <a:cs typeface="Arial"/>
                <a:sym typeface="Arial"/>
              </a:rPr>
              <a:t>mais</a:t>
            </a:r>
            <a:r>
              <a:rPr lang="en-GB" sz="2133" kern="0" dirty="0">
                <a:solidFill>
                  <a:srgbClr val="434343"/>
                </a:solidFill>
                <a:latin typeface="Arial"/>
                <a:cs typeface="Arial"/>
                <a:sym typeface="Arial"/>
              </a:rPr>
              <a:t> qui </a:t>
            </a:r>
            <a:r>
              <a:rPr lang="en-GB" sz="2133" kern="0" dirty="0" err="1">
                <a:solidFill>
                  <a:srgbClr val="434343"/>
                </a:solidFill>
                <a:latin typeface="Arial"/>
                <a:cs typeface="Arial"/>
                <a:sym typeface="Arial"/>
              </a:rPr>
              <a:t>dépend</a:t>
            </a:r>
            <a:r>
              <a:rPr lang="en-GB" sz="2133" kern="0" dirty="0">
                <a:solidFill>
                  <a:srgbClr val="434343"/>
                </a:solidFill>
                <a:latin typeface="Arial"/>
                <a:cs typeface="Arial"/>
                <a:sym typeface="Arial"/>
              </a:rPr>
              <a:t> de la </a:t>
            </a:r>
            <a:r>
              <a:rPr lang="en-GB" sz="2133" kern="0" dirty="0" err="1">
                <a:solidFill>
                  <a:srgbClr val="434343"/>
                </a:solidFill>
                <a:latin typeface="Arial"/>
                <a:cs typeface="Arial"/>
                <a:sym typeface="Arial"/>
              </a:rPr>
              <a:t>décarbonation</a:t>
            </a:r>
            <a:r>
              <a:rPr lang="en-GB" sz="2133" kern="0" dirty="0">
                <a:solidFill>
                  <a:srgbClr val="434343"/>
                </a:solidFill>
                <a:latin typeface="Arial"/>
                <a:cs typeface="Arial"/>
                <a:sym typeface="Arial"/>
              </a:rPr>
              <a:t> de la production </a:t>
            </a:r>
            <a:r>
              <a:rPr lang="en-GB" sz="2133" kern="0" dirty="0" err="1">
                <a:solidFill>
                  <a:srgbClr val="434343"/>
                </a:solidFill>
                <a:latin typeface="Arial"/>
                <a:cs typeface="Arial"/>
                <a:sym typeface="Arial"/>
              </a:rPr>
              <a:t>d’électricité</a:t>
            </a:r>
            <a:r>
              <a:rPr lang="en-GB" sz="2133" kern="0" dirty="0">
                <a:solidFill>
                  <a:srgbClr val="434343"/>
                </a:solidFill>
                <a:latin typeface="Arial"/>
                <a:cs typeface="Arial"/>
                <a:sym typeface="Arial"/>
              </a:rPr>
              <a:t>. </a:t>
            </a:r>
            <a:endParaRPr sz="2133" kern="0" dirty="0">
              <a:solidFill>
                <a:srgbClr val="434343"/>
              </a:solidFill>
              <a:latin typeface="Arial"/>
              <a:cs typeface="Arial"/>
              <a:sym typeface="Arial"/>
            </a:endParaRPr>
          </a:p>
        </p:txBody>
      </p:sp>
      <p:pic>
        <p:nvPicPr>
          <p:cNvPr id="369" name="Google Shape;369;g120f382ef06_0_18"/>
          <p:cNvPicPr preferRelativeResize="0"/>
          <p:nvPr/>
        </p:nvPicPr>
        <p:blipFill rotWithShape="1">
          <a:blip r:embed="rId3">
            <a:alphaModFix/>
          </a:blip>
          <a:srcRect l="20085" t="4021" r="20542"/>
          <a:stretch/>
        </p:blipFill>
        <p:spPr>
          <a:xfrm>
            <a:off x="6089234" y="3488467"/>
            <a:ext cx="3041103" cy="3369535"/>
          </a:xfrm>
          <a:prstGeom prst="rect">
            <a:avLst/>
          </a:prstGeom>
          <a:noFill/>
          <a:ln w="19050" cap="flat" cmpd="sng">
            <a:solidFill>
              <a:srgbClr val="F2F2F2"/>
            </a:solidFill>
            <a:prstDash val="solid"/>
            <a:round/>
            <a:headEnd type="none" w="sm" len="sm"/>
            <a:tailEnd type="none" w="sm" len="sm"/>
          </a:ln>
        </p:spPr>
      </p:pic>
      <p:pic>
        <p:nvPicPr>
          <p:cNvPr id="370" name="Google Shape;370;g120f382ef06_0_18"/>
          <p:cNvPicPr preferRelativeResize="0"/>
          <p:nvPr/>
        </p:nvPicPr>
        <p:blipFill rotWithShape="1">
          <a:blip r:embed="rId4">
            <a:alphaModFix/>
          </a:blip>
          <a:srcRect l="-50059" t="-182939" r="50059" b="182940"/>
          <a:stretch/>
        </p:blipFill>
        <p:spPr>
          <a:xfrm>
            <a:off x="7971733" y="838201"/>
            <a:ext cx="4541331" cy="3026833"/>
          </a:xfrm>
          <a:prstGeom prst="rect">
            <a:avLst/>
          </a:prstGeom>
          <a:noFill/>
          <a:ln>
            <a:noFill/>
          </a:ln>
        </p:spPr>
      </p:pic>
      <p:pic>
        <p:nvPicPr>
          <p:cNvPr id="371" name="Google Shape;371;g120f382ef06_0_18"/>
          <p:cNvPicPr preferRelativeResize="0"/>
          <p:nvPr/>
        </p:nvPicPr>
        <p:blipFill rotWithShape="1">
          <a:blip r:embed="rId5">
            <a:alphaModFix/>
          </a:blip>
          <a:srcRect l="22884" r="14470"/>
          <a:stretch/>
        </p:blipFill>
        <p:spPr>
          <a:xfrm>
            <a:off x="9032667" y="3488467"/>
            <a:ext cx="3167000" cy="3369535"/>
          </a:xfrm>
          <a:prstGeom prst="rect">
            <a:avLst/>
          </a:prstGeom>
          <a:noFill/>
          <a:ln w="19050" cap="flat" cmpd="sng">
            <a:solidFill>
              <a:srgbClr val="F2F2F2"/>
            </a:solidFill>
            <a:prstDash val="solid"/>
            <a:round/>
            <a:headEnd type="none" w="sm" len="sm"/>
            <a:tailEnd type="none" w="sm" len="sm"/>
          </a:ln>
        </p:spPr>
      </p:pic>
      <p:pic>
        <p:nvPicPr>
          <p:cNvPr id="372" name="Google Shape;372;g120f382ef06_0_18"/>
          <p:cNvPicPr preferRelativeResize="0"/>
          <p:nvPr/>
        </p:nvPicPr>
        <p:blipFill rotWithShape="1">
          <a:blip r:embed="rId6">
            <a:alphaModFix/>
          </a:blip>
          <a:srcRect t="6649" b="6657"/>
          <a:stretch/>
        </p:blipFill>
        <p:spPr>
          <a:xfrm>
            <a:off x="6089234" y="-16733"/>
            <a:ext cx="6096001" cy="3522464"/>
          </a:xfrm>
          <a:prstGeom prst="rect">
            <a:avLst/>
          </a:prstGeom>
          <a:noFill/>
          <a:ln w="19050" cap="flat" cmpd="sng">
            <a:solidFill>
              <a:srgbClr val="F2F2F2"/>
            </a:solidFill>
            <a:prstDash val="solid"/>
            <a:round/>
            <a:headEnd type="none" w="sm" len="sm"/>
            <a:tailEnd type="none" w="sm" len="sm"/>
          </a:ln>
        </p:spPr>
      </p:pic>
      <p:sp>
        <p:nvSpPr>
          <p:cNvPr id="373" name="Google Shape;373;g120f382ef06_0_18"/>
          <p:cNvSpPr/>
          <p:nvPr/>
        </p:nvSpPr>
        <p:spPr>
          <a:xfrm>
            <a:off x="250893" y="5944848"/>
            <a:ext cx="815600" cy="8120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74" name="Google Shape;374;g120f382ef06_0_18"/>
          <p:cNvPicPr preferRelativeResize="0"/>
          <p:nvPr/>
        </p:nvPicPr>
        <p:blipFill rotWithShape="1">
          <a:blip r:embed="rId7">
            <a:alphaModFix/>
          </a:blip>
          <a:srcRect l="2051" r="2061"/>
          <a:stretch/>
        </p:blipFill>
        <p:spPr>
          <a:xfrm>
            <a:off x="337714" y="6016044"/>
            <a:ext cx="642071" cy="669609"/>
          </a:xfrm>
          <a:prstGeom prst="rect">
            <a:avLst/>
          </a:prstGeom>
          <a:noFill/>
          <a:ln>
            <a:noFill/>
          </a:ln>
        </p:spPr>
      </p:pic>
      <p:sp>
        <p:nvSpPr>
          <p:cNvPr id="375" name="Google Shape;375;g120f382ef06_0_18"/>
          <p:cNvSpPr txBox="1"/>
          <p:nvPr/>
        </p:nvSpPr>
        <p:spPr>
          <a:xfrm>
            <a:off x="2587696" y="6282600"/>
            <a:ext cx="3371600" cy="474000"/>
          </a:xfrm>
          <a:prstGeom prst="rect">
            <a:avLst/>
          </a:prstGeom>
          <a:noFill/>
          <a:ln>
            <a:noFill/>
          </a:ln>
        </p:spPr>
        <p:txBody>
          <a:bodyPr spcFirstLastPara="1" wrap="square" lIns="0" tIns="0" rIns="0" bIns="0" anchor="b" anchorCtr="0">
            <a:noAutofit/>
          </a:bodyPr>
          <a:lstStyle/>
          <a:p>
            <a:pPr algn="r" defTabSz="1219170">
              <a:buClr>
                <a:srgbClr val="003466"/>
              </a:buClr>
              <a:buSzPts val="900"/>
            </a:pPr>
            <a:r>
              <a:rPr lang="en-GB" sz="1200" kern="0">
                <a:solidFill>
                  <a:srgbClr val="BFBFBF"/>
                </a:solidFill>
                <a:latin typeface="Arial"/>
                <a:cs typeface="Arial"/>
                <a:sym typeface="Arial"/>
              </a:rPr>
              <a:t>[United Airlines, Jeremy Segrott </a:t>
            </a:r>
            <a:br>
              <a:rPr lang="en-GB" sz="1200" kern="0">
                <a:solidFill>
                  <a:srgbClr val="BFBFBF"/>
                </a:solidFill>
                <a:latin typeface="Arial"/>
                <a:cs typeface="Arial"/>
                <a:sym typeface="Arial"/>
              </a:rPr>
            </a:br>
            <a:r>
              <a:rPr lang="en-GB" sz="1200" kern="0">
                <a:solidFill>
                  <a:srgbClr val="BFBFBF"/>
                </a:solidFill>
                <a:latin typeface="Arial"/>
                <a:cs typeface="Arial"/>
                <a:sym typeface="Arial"/>
              </a:rPr>
              <a:t>CC BY 2.0, Andreas160578/Pixabay]</a:t>
            </a:r>
            <a:endParaRPr sz="1867" kern="0">
              <a:solidFill>
                <a:srgbClr val="BFBFBF"/>
              </a:solidFill>
              <a:latin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120f382ef06_0_0"/>
          <p:cNvPicPr preferRelativeResize="0"/>
          <p:nvPr/>
        </p:nvPicPr>
        <p:blipFill rotWithShape="1">
          <a:blip r:embed="rId3">
            <a:alphaModFix/>
          </a:blip>
          <a:srcRect l="15132" t="35407" r="15132" b="167"/>
          <a:stretch/>
        </p:blipFill>
        <p:spPr>
          <a:xfrm>
            <a:off x="2803367" y="1"/>
            <a:ext cx="3155900" cy="1988300"/>
          </a:xfrm>
          <a:prstGeom prst="rect">
            <a:avLst/>
          </a:prstGeom>
          <a:noFill/>
          <a:ln w="19050" cap="flat" cmpd="sng">
            <a:solidFill>
              <a:srgbClr val="F2F2F2"/>
            </a:solidFill>
            <a:prstDash val="solid"/>
            <a:round/>
            <a:headEnd type="none" w="sm" len="sm"/>
            <a:tailEnd type="none" w="sm" len="sm"/>
          </a:ln>
        </p:spPr>
      </p:pic>
      <p:pic>
        <p:nvPicPr>
          <p:cNvPr id="382" name="Google Shape;382;g120f382ef06_0_0"/>
          <p:cNvPicPr preferRelativeResize="0"/>
          <p:nvPr/>
        </p:nvPicPr>
        <p:blipFill rotWithShape="1">
          <a:blip r:embed="rId4">
            <a:alphaModFix/>
          </a:blip>
          <a:srcRect l="5405" t="17638" r="19202" b="3546"/>
          <a:stretch/>
        </p:blipFill>
        <p:spPr>
          <a:xfrm>
            <a:off x="15795433" y="4894134"/>
            <a:ext cx="2853669" cy="1988300"/>
          </a:xfrm>
          <a:prstGeom prst="rect">
            <a:avLst/>
          </a:prstGeom>
          <a:noFill/>
          <a:ln>
            <a:noFill/>
          </a:ln>
        </p:spPr>
      </p:pic>
      <p:sp>
        <p:nvSpPr>
          <p:cNvPr id="383" name="Google Shape;383;g120f382ef06_0_0"/>
          <p:cNvSpPr txBox="1">
            <a:spLocks noGrp="1"/>
          </p:cNvSpPr>
          <p:nvPr>
            <p:ph type="ctrTitle"/>
          </p:nvPr>
        </p:nvSpPr>
        <p:spPr>
          <a:xfrm>
            <a:off x="6413233" y="872833"/>
            <a:ext cx="4653351" cy="710400"/>
          </a:xfrm>
          <a:prstGeom prst="rect">
            <a:avLst/>
          </a:prstGeom>
          <a:noFill/>
          <a:ln>
            <a:noFill/>
          </a:ln>
        </p:spPr>
        <p:txBody>
          <a:bodyPr spcFirstLastPara="1" wrap="square" lIns="0" tIns="0" rIns="0" bIns="0" anchor="ctr" anchorCtr="0">
            <a:noAutofit/>
          </a:bodyPr>
          <a:lstStyle/>
          <a:p>
            <a:pPr>
              <a:lnSpc>
                <a:spcPct val="81250"/>
              </a:lnSpc>
              <a:buSzPts val="2400"/>
              <a:buNone/>
            </a:pPr>
            <a:r>
              <a:rPr lang="en-GB" sz="3200" dirty="0" err="1"/>
              <a:t>Villes</a:t>
            </a:r>
            <a:r>
              <a:rPr lang="en-GB" sz="3200" dirty="0"/>
              <a:t> et </a:t>
            </a:r>
            <a:r>
              <a:rPr lang="en-GB" sz="3200" dirty="0" err="1"/>
              <a:t>aires</a:t>
            </a:r>
            <a:r>
              <a:rPr lang="en-GB" sz="3200" dirty="0"/>
              <a:t> </a:t>
            </a:r>
            <a:r>
              <a:rPr lang="en-GB" sz="3200" dirty="0" err="1"/>
              <a:t>urbaines</a:t>
            </a:r>
            <a:r>
              <a:rPr lang="en-GB" sz="3200" dirty="0"/>
              <a:t> </a:t>
            </a:r>
            <a:endParaRPr dirty="0"/>
          </a:p>
        </p:txBody>
      </p:sp>
      <p:sp>
        <p:nvSpPr>
          <p:cNvPr id="384" name="Google Shape;384;g120f382ef06_0_0"/>
          <p:cNvSpPr txBox="1">
            <a:spLocks noGrp="1"/>
          </p:cNvSpPr>
          <p:nvPr>
            <p:ph type="body" idx="4294967295"/>
          </p:nvPr>
        </p:nvSpPr>
        <p:spPr>
          <a:xfrm>
            <a:off x="6446533" y="1277933"/>
            <a:ext cx="5631200" cy="4153600"/>
          </a:xfrm>
          <a:prstGeom prst="rect">
            <a:avLst/>
          </a:prstGeom>
          <a:noFill/>
          <a:ln>
            <a:noFill/>
          </a:ln>
        </p:spPr>
        <p:txBody>
          <a:bodyPr spcFirstLastPara="1" wrap="square" lIns="0" tIns="0" rIns="0" bIns="0" anchor="t" anchorCtr="0">
            <a:noAutofit/>
          </a:bodyPr>
          <a:lstStyle/>
          <a:p>
            <a:pPr marL="0" indent="0">
              <a:lnSpc>
                <a:spcPct val="90000"/>
              </a:lnSpc>
              <a:spcBef>
                <a:spcPts val="0"/>
              </a:spcBef>
              <a:buSzPts val="1500"/>
              <a:buNone/>
            </a:pPr>
            <a:endParaRPr sz="2133" b="1" dirty="0">
              <a:solidFill>
                <a:srgbClr val="434343"/>
              </a:solidFill>
            </a:endParaRPr>
          </a:p>
          <a:p>
            <a:pPr indent="-440256">
              <a:lnSpc>
                <a:spcPct val="90000"/>
              </a:lnSpc>
              <a:spcBef>
                <a:spcPts val="1800"/>
              </a:spcBef>
              <a:buClr>
                <a:srgbClr val="434343"/>
              </a:buClr>
              <a:buSzPts val="1600"/>
              <a:buChar char="-"/>
            </a:pPr>
            <a:r>
              <a:rPr lang="fr-FR" sz="2133" dirty="0">
                <a:solidFill>
                  <a:srgbClr val="434343"/>
                </a:solidFill>
              </a:rPr>
              <a:t>Meilleure planification urbaine, ainsi que :</a:t>
            </a:r>
          </a:p>
          <a:p>
            <a:pPr indent="-440256">
              <a:lnSpc>
                <a:spcPct val="90000"/>
              </a:lnSpc>
              <a:spcBef>
                <a:spcPts val="1800"/>
              </a:spcBef>
              <a:buClr>
                <a:srgbClr val="434343"/>
              </a:buClr>
              <a:buSzPts val="1600"/>
              <a:buChar char="-"/>
            </a:pPr>
            <a:r>
              <a:rPr lang="fr-FR" sz="2133" dirty="0">
                <a:solidFill>
                  <a:srgbClr val="434343"/>
                </a:solidFill>
              </a:rPr>
              <a:t>Production et consommation durables de biens et de services,</a:t>
            </a:r>
          </a:p>
          <a:p>
            <a:pPr indent="-440256">
              <a:lnSpc>
                <a:spcPct val="90000"/>
              </a:lnSpc>
              <a:spcBef>
                <a:spcPts val="1800"/>
              </a:spcBef>
              <a:buClr>
                <a:srgbClr val="434343"/>
              </a:buClr>
              <a:buSzPts val="1600"/>
              <a:buChar char="-"/>
            </a:pPr>
            <a:r>
              <a:rPr lang="fr-FR" sz="2133" dirty="0">
                <a:solidFill>
                  <a:srgbClr val="434343"/>
                </a:solidFill>
              </a:rPr>
              <a:t>Electrification,</a:t>
            </a:r>
          </a:p>
          <a:p>
            <a:pPr indent="-440256">
              <a:lnSpc>
                <a:spcPct val="90000"/>
              </a:lnSpc>
              <a:spcBef>
                <a:spcPts val="1800"/>
              </a:spcBef>
              <a:buClr>
                <a:srgbClr val="434343"/>
              </a:buClr>
              <a:buSzPts val="1600"/>
              <a:buChar char="-"/>
            </a:pPr>
            <a:r>
              <a:rPr lang="fr-FR" sz="2133" dirty="0">
                <a:solidFill>
                  <a:srgbClr val="434343"/>
                </a:solidFill>
              </a:rPr>
              <a:t>Amélioration de l'absorption et du stockage du carbone (ex., espaces verts, étangs, arbres).</a:t>
            </a:r>
            <a:endParaRPr sz="2133" dirty="0">
              <a:solidFill>
                <a:srgbClr val="434343"/>
              </a:solidFill>
            </a:endParaRPr>
          </a:p>
          <a:p>
            <a:pPr marL="0" indent="0">
              <a:lnSpc>
                <a:spcPct val="90000"/>
              </a:lnSpc>
              <a:spcBef>
                <a:spcPts val="1800"/>
              </a:spcBef>
              <a:spcAft>
                <a:spcPts val="1333"/>
              </a:spcAft>
              <a:buNone/>
            </a:pPr>
            <a:r>
              <a:rPr lang="fr-FR" sz="2133" dirty="0">
                <a:solidFill>
                  <a:srgbClr val="434343"/>
                </a:solidFill>
              </a:rPr>
              <a:t>Il existe des options pour les villes existantes, les villes en expansion rapide et les villes nouvelles.</a:t>
            </a:r>
            <a:r>
              <a:rPr lang="en-GB" sz="2133" dirty="0">
                <a:solidFill>
                  <a:srgbClr val="434343"/>
                </a:solidFill>
              </a:rPr>
              <a:t> </a:t>
            </a:r>
            <a:endParaRPr sz="2133" dirty="0">
              <a:solidFill>
                <a:srgbClr val="434343"/>
              </a:solidFill>
            </a:endParaRPr>
          </a:p>
        </p:txBody>
      </p:sp>
      <p:pic>
        <p:nvPicPr>
          <p:cNvPr id="385" name="Google Shape;385;g120f382ef06_0_0"/>
          <p:cNvPicPr preferRelativeResize="0"/>
          <p:nvPr/>
        </p:nvPicPr>
        <p:blipFill rotWithShape="1">
          <a:blip r:embed="rId5">
            <a:alphaModFix/>
          </a:blip>
          <a:srcRect l="7441" t="39346" b="5624"/>
          <a:stretch/>
        </p:blipFill>
        <p:spPr>
          <a:xfrm>
            <a:off x="9067" y="4840633"/>
            <a:ext cx="5950197" cy="1988299"/>
          </a:xfrm>
          <a:prstGeom prst="rect">
            <a:avLst/>
          </a:prstGeom>
          <a:noFill/>
          <a:ln w="19050" cap="flat" cmpd="sng">
            <a:solidFill>
              <a:schemeClr val="lt1"/>
            </a:solidFill>
            <a:prstDash val="solid"/>
            <a:round/>
            <a:headEnd type="none" w="sm" len="sm"/>
            <a:tailEnd type="none" w="sm" len="sm"/>
          </a:ln>
        </p:spPr>
      </p:pic>
      <p:pic>
        <p:nvPicPr>
          <p:cNvPr id="386" name="Google Shape;386;g120f382ef06_0_0"/>
          <p:cNvPicPr preferRelativeResize="0"/>
          <p:nvPr/>
        </p:nvPicPr>
        <p:blipFill rotWithShape="1">
          <a:blip r:embed="rId6">
            <a:alphaModFix/>
          </a:blip>
          <a:srcRect l="2171" r="2171"/>
          <a:stretch/>
        </p:blipFill>
        <p:spPr>
          <a:xfrm>
            <a:off x="9067" y="1"/>
            <a:ext cx="2794299" cy="1988300"/>
          </a:xfrm>
          <a:prstGeom prst="rect">
            <a:avLst/>
          </a:prstGeom>
          <a:noFill/>
          <a:ln w="19050" cap="flat" cmpd="sng">
            <a:solidFill>
              <a:srgbClr val="F2F2F2"/>
            </a:solidFill>
            <a:prstDash val="solid"/>
            <a:round/>
            <a:headEnd type="none" w="sm" len="sm"/>
            <a:tailEnd type="none" w="sm" len="sm"/>
          </a:ln>
        </p:spPr>
      </p:pic>
      <p:grpSp>
        <p:nvGrpSpPr>
          <p:cNvPr id="387" name="Google Shape;387;g120f382ef06_0_0"/>
          <p:cNvGrpSpPr/>
          <p:nvPr/>
        </p:nvGrpSpPr>
        <p:grpSpPr>
          <a:xfrm>
            <a:off x="11166364" y="5944605"/>
            <a:ext cx="815672" cy="812131"/>
            <a:chOff x="7841400" y="4601725"/>
            <a:chExt cx="464400" cy="465600"/>
          </a:xfrm>
        </p:grpSpPr>
        <p:sp>
          <p:nvSpPr>
            <p:cNvPr id="388" name="Google Shape;388;g120f382ef06_0_0"/>
            <p:cNvSpPr/>
            <p:nvPr/>
          </p:nvSpPr>
          <p:spPr>
            <a:xfrm>
              <a:off x="7841400" y="4601725"/>
              <a:ext cx="464400" cy="465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9" name="Google Shape;389;g120f382ef06_0_0"/>
            <p:cNvPicPr preferRelativeResize="0"/>
            <p:nvPr/>
          </p:nvPicPr>
          <p:blipFill rotWithShape="1">
            <a:blip r:embed="rId7">
              <a:alphaModFix/>
            </a:blip>
            <a:srcRect l="17058" t="9395" r="13737" b="26690"/>
            <a:stretch/>
          </p:blipFill>
          <p:spPr>
            <a:xfrm>
              <a:off x="7900439" y="4669269"/>
              <a:ext cx="365498" cy="314034"/>
            </a:xfrm>
            <a:prstGeom prst="rect">
              <a:avLst/>
            </a:prstGeom>
            <a:noFill/>
            <a:ln>
              <a:noFill/>
            </a:ln>
          </p:spPr>
        </p:pic>
      </p:grpSp>
      <p:sp>
        <p:nvSpPr>
          <p:cNvPr id="390" name="Google Shape;390;g120f382ef06_0_0"/>
          <p:cNvSpPr txBox="1"/>
          <p:nvPr/>
        </p:nvSpPr>
        <p:spPr>
          <a:xfrm>
            <a:off x="6446536" y="6282733"/>
            <a:ext cx="3534000" cy="474000"/>
          </a:xfrm>
          <a:prstGeom prst="rect">
            <a:avLst/>
          </a:prstGeom>
          <a:noFill/>
          <a:ln>
            <a:noFill/>
          </a:ln>
        </p:spPr>
        <p:txBody>
          <a:bodyPr spcFirstLastPara="1" wrap="square" lIns="0" tIns="0" rIns="0" bIns="0" anchor="b" anchorCtr="0">
            <a:noAutofit/>
          </a:bodyPr>
          <a:lstStyle/>
          <a:p>
            <a:pPr defTabSz="1219170">
              <a:buClr>
                <a:srgbClr val="003466"/>
              </a:buClr>
              <a:buSzPts val="900"/>
            </a:pPr>
            <a:r>
              <a:rPr lang="en-GB" sz="1067" kern="0">
                <a:solidFill>
                  <a:srgbClr val="BFBFBF"/>
                </a:solidFill>
                <a:latin typeface="Arial"/>
                <a:cs typeface="Arial"/>
                <a:sym typeface="Arial"/>
              </a:rPr>
              <a:t>[Pelargoniums for Europe/Unsplash, City of St Pete CC BY-ND 2.0, Victor/Unsplash, EThekwini Municipality, Arne Müseler/arne-mueseler.com, CC BY-SA 3.0 de]</a:t>
            </a:r>
            <a:endParaRPr sz="1067" kern="0">
              <a:solidFill>
                <a:srgbClr val="BFBFBF"/>
              </a:solidFill>
              <a:latin typeface="Arial"/>
              <a:cs typeface="Arial"/>
              <a:sym typeface="Arial"/>
            </a:endParaRPr>
          </a:p>
        </p:txBody>
      </p:sp>
      <p:pic>
        <p:nvPicPr>
          <p:cNvPr id="391" name="Google Shape;391;g120f382ef06_0_0"/>
          <p:cNvPicPr preferRelativeResize="0"/>
          <p:nvPr/>
        </p:nvPicPr>
        <p:blipFill rotWithShape="1">
          <a:blip r:embed="rId8">
            <a:alphaModFix/>
          </a:blip>
          <a:srcRect l="1867" r="1867"/>
          <a:stretch/>
        </p:blipFill>
        <p:spPr>
          <a:xfrm>
            <a:off x="1844000" y="2004301"/>
            <a:ext cx="4115272" cy="2849401"/>
          </a:xfrm>
          <a:prstGeom prst="rect">
            <a:avLst/>
          </a:prstGeom>
          <a:noFill/>
          <a:ln w="19050" cap="flat" cmpd="sng">
            <a:solidFill>
              <a:srgbClr val="F2F2F2"/>
            </a:solidFill>
            <a:prstDash val="solid"/>
            <a:round/>
            <a:headEnd type="none" w="sm" len="sm"/>
            <a:tailEnd type="none" w="sm" len="sm"/>
          </a:ln>
        </p:spPr>
      </p:pic>
      <p:pic>
        <p:nvPicPr>
          <p:cNvPr id="392" name="Google Shape;392;g120f382ef06_0_0"/>
          <p:cNvPicPr preferRelativeResize="0"/>
          <p:nvPr/>
        </p:nvPicPr>
        <p:blipFill>
          <a:blip r:embed="rId9">
            <a:alphaModFix/>
          </a:blip>
          <a:stretch>
            <a:fillRect/>
          </a:stretch>
        </p:blipFill>
        <p:spPr>
          <a:xfrm>
            <a:off x="-3644098" y="389083"/>
            <a:ext cx="3574865" cy="2681165"/>
          </a:xfrm>
          <a:prstGeom prst="rect">
            <a:avLst/>
          </a:prstGeom>
          <a:noFill/>
          <a:ln>
            <a:noFill/>
          </a:ln>
        </p:spPr>
      </p:pic>
      <p:pic>
        <p:nvPicPr>
          <p:cNvPr id="393" name="Google Shape;393;g120f382ef06_0_0"/>
          <p:cNvPicPr preferRelativeResize="0"/>
          <p:nvPr/>
        </p:nvPicPr>
        <p:blipFill>
          <a:blip r:embed="rId10">
            <a:alphaModFix/>
          </a:blip>
          <a:stretch>
            <a:fillRect/>
          </a:stretch>
        </p:blipFill>
        <p:spPr>
          <a:xfrm>
            <a:off x="13361557" y="2130584"/>
            <a:ext cx="4231769" cy="3171765"/>
          </a:xfrm>
          <a:prstGeom prst="rect">
            <a:avLst/>
          </a:prstGeom>
          <a:noFill/>
          <a:ln>
            <a:noFill/>
          </a:ln>
        </p:spPr>
      </p:pic>
      <p:pic>
        <p:nvPicPr>
          <p:cNvPr id="394" name="Google Shape;394;g120f382ef06_0_0"/>
          <p:cNvPicPr preferRelativeResize="0"/>
          <p:nvPr/>
        </p:nvPicPr>
        <p:blipFill rotWithShape="1">
          <a:blip r:embed="rId11">
            <a:alphaModFix/>
          </a:blip>
          <a:srcRect l="11277" t="7067" r="11269" b="2204"/>
          <a:stretch/>
        </p:blipFill>
        <p:spPr>
          <a:xfrm>
            <a:off x="0" y="2004300"/>
            <a:ext cx="1945600" cy="2849403"/>
          </a:xfrm>
          <a:prstGeom prst="rect">
            <a:avLst/>
          </a:prstGeom>
          <a:noFill/>
          <a:ln w="19050" cap="flat" cmpd="sng">
            <a:solidFill>
              <a:srgbClr val="F2F2F2"/>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34C47-DCC0-4C96-AE6A-DA5EC8D97F6A}"/>
              </a:ext>
            </a:extLst>
          </p:cNvPr>
          <p:cNvSpPr>
            <a:spLocks noGrp="1"/>
          </p:cNvSpPr>
          <p:nvPr>
            <p:ph type="title"/>
          </p:nvPr>
        </p:nvSpPr>
        <p:spPr/>
        <p:txBody>
          <a:bodyPr>
            <a:normAutofit fontScale="90000"/>
          </a:bodyPr>
          <a:lstStyle/>
          <a:p>
            <a:r>
              <a:rPr lang="fr-CH" dirty="0"/>
              <a:t>Attention à la désinformation et les «discours du </a:t>
            </a:r>
            <a:r>
              <a:rPr lang="fr-CH" dirty="0" err="1"/>
              <a:t>déla</a:t>
            </a:r>
            <a:r>
              <a:rPr lang="fr-CH" dirty="0"/>
              <a:t>»</a:t>
            </a:r>
          </a:p>
        </p:txBody>
      </p:sp>
      <p:sp>
        <p:nvSpPr>
          <p:cNvPr id="6" name="Text Placeholder 5">
            <a:extLst>
              <a:ext uri="{FF2B5EF4-FFF2-40B4-BE49-F238E27FC236}">
                <a16:creationId xmlns:a16="http://schemas.microsoft.com/office/drawing/2014/main" id="{C3D68876-C320-4D33-8EA8-5021CE7642C1}"/>
              </a:ext>
            </a:extLst>
          </p:cNvPr>
          <p:cNvSpPr>
            <a:spLocks noGrp="1"/>
          </p:cNvSpPr>
          <p:nvPr>
            <p:ph type="body" idx="1"/>
          </p:nvPr>
        </p:nvSpPr>
        <p:spPr/>
        <p:txBody>
          <a:bodyPr/>
          <a:lstStyle/>
          <a:p>
            <a:endParaRPr lang="fr-CH"/>
          </a:p>
        </p:txBody>
      </p:sp>
      <p:sp>
        <p:nvSpPr>
          <p:cNvPr id="4" name="Date Placeholder 3">
            <a:extLst>
              <a:ext uri="{FF2B5EF4-FFF2-40B4-BE49-F238E27FC236}">
                <a16:creationId xmlns:a16="http://schemas.microsoft.com/office/drawing/2014/main" id="{91A53771-2C49-4B47-A489-29090A143A9B}"/>
              </a:ext>
            </a:extLst>
          </p:cNvPr>
          <p:cNvSpPr>
            <a:spLocks noGrp="1"/>
          </p:cNvSpPr>
          <p:nvPr>
            <p:ph type="dt" sz="half" idx="2"/>
          </p:nvPr>
        </p:nvSpPr>
        <p:spPr/>
        <p:txBody>
          <a:bodyPr/>
          <a:lstStyle/>
          <a:p>
            <a:pPr defTabSz="609585">
              <a:defRPr/>
            </a:pPr>
            <a:fld id="{6881AB4C-2D2A-8141-A4F5-ADB851361055}" type="datetime1">
              <a:rPr lang="fr-CH">
                <a:solidFill>
                  <a:srgbClr val="000000">
                    <a:tint val="75000"/>
                  </a:srgbClr>
                </a:solidFill>
              </a:rPr>
              <a:pPr defTabSz="609585">
                <a:defRPr/>
              </a:pPr>
              <a:t>22.02.2024</a:t>
            </a:fld>
            <a:endParaRPr lang="fr-CH" dirty="0">
              <a:solidFill>
                <a:srgbClr val="000000">
                  <a:tint val="75000"/>
                </a:srgbClr>
              </a:solidFill>
            </a:endParaRPr>
          </a:p>
        </p:txBody>
      </p:sp>
      <p:sp>
        <p:nvSpPr>
          <p:cNvPr id="5" name="Slide Number Placeholder 4">
            <a:extLst>
              <a:ext uri="{FF2B5EF4-FFF2-40B4-BE49-F238E27FC236}">
                <a16:creationId xmlns:a16="http://schemas.microsoft.com/office/drawing/2014/main" id="{EBC15B46-6A95-4472-9EF4-9C647897E88F}"/>
              </a:ext>
            </a:extLst>
          </p:cNvPr>
          <p:cNvSpPr>
            <a:spLocks noGrp="1"/>
          </p:cNvSpPr>
          <p:nvPr>
            <p:ph type="sldNum" sz="quarter" idx="4"/>
          </p:nvPr>
        </p:nvSpPr>
        <p:spPr/>
        <p:txBody>
          <a:bodyPr/>
          <a:lstStyle/>
          <a:p>
            <a:pPr algn="r" defTabSz="609585">
              <a:defRPr/>
            </a:pPr>
            <a:fld id="{879F8CDA-3D76-8147-A783-F8EF6F842A04}" type="slidenum">
              <a:rPr lang="fr-FR">
                <a:solidFill>
                  <a:srgbClr val="000000">
                    <a:tint val="75000"/>
                  </a:srgbClr>
                </a:solidFill>
                <a:latin typeface="Arial"/>
              </a:rPr>
              <a:pPr algn="r" defTabSz="609585">
                <a:defRPr/>
              </a:pPr>
              <a:t>55</a:t>
            </a:fld>
            <a:r>
              <a:rPr lang="fr-FR">
                <a:solidFill>
                  <a:srgbClr val="000000">
                    <a:tint val="75000"/>
                  </a:srgbClr>
                </a:solidFill>
                <a:latin typeface="Arial"/>
              </a:rPr>
              <a:t> </a:t>
            </a:r>
            <a:endParaRPr lang="fr-FR" dirty="0">
              <a:solidFill>
                <a:srgbClr val="000000">
                  <a:tint val="75000"/>
                </a:srgbClr>
              </a:solidFill>
              <a:latin typeface="Arial"/>
            </a:endParaRPr>
          </a:p>
        </p:txBody>
      </p:sp>
    </p:spTree>
    <p:extLst>
      <p:ext uri="{BB962C8B-B14F-4D97-AF65-F5344CB8AC3E}">
        <p14:creationId xmlns:p14="http://schemas.microsoft.com/office/powerpoint/2010/main" val="3934434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C420D5-683F-410B-8C50-472F1DF2A750}"/>
              </a:ext>
            </a:extLst>
          </p:cNvPr>
          <p:cNvSpPr/>
          <p:nvPr/>
        </p:nvSpPr>
        <p:spPr>
          <a:xfrm>
            <a:off x="0" y="0"/>
            <a:ext cx="4097339" cy="6858000"/>
          </a:xfrm>
          <a:prstGeom prst="rect">
            <a:avLst/>
          </a:prstGeom>
          <a:solidFill>
            <a:srgbClr val="2B8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fr-CA">
              <a:solidFill>
                <a:prstClr val="white"/>
              </a:solidFill>
              <a:latin typeface="Calibri" panose="020F0502020204030204"/>
            </a:endParaRPr>
          </a:p>
        </p:txBody>
      </p:sp>
      <p:sp>
        <p:nvSpPr>
          <p:cNvPr id="15362" name="TextBox 11">
            <a:extLst>
              <a:ext uri="{FF2B5EF4-FFF2-40B4-BE49-F238E27FC236}">
                <a16:creationId xmlns:a16="http://schemas.microsoft.com/office/drawing/2014/main" id="{524276F4-F1ED-48D9-9932-D3CF959FBD41}"/>
              </a:ext>
            </a:extLst>
          </p:cNvPr>
          <p:cNvSpPr txBox="1">
            <a:spLocks noChangeArrowheads="1"/>
          </p:cNvSpPr>
          <p:nvPr/>
        </p:nvSpPr>
        <p:spPr bwMode="auto">
          <a:xfrm>
            <a:off x="207034" y="522255"/>
            <a:ext cx="3511335"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defTabSz="914377" eaLnBrk="0" fontAlgn="base" hangingPunct="0">
              <a:lnSpc>
                <a:spcPct val="100000"/>
              </a:lnSpc>
              <a:spcBef>
                <a:spcPct val="0"/>
              </a:spcBef>
              <a:spcAft>
                <a:spcPct val="0"/>
              </a:spcAft>
              <a:buNone/>
              <a:defRPr/>
            </a:pPr>
            <a:r>
              <a:rPr lang="en-GB" altLang="en-US" b="1" dirty="0">
                <a:solidFill>
                  <a:prstClr val="white"/>
                </a:solidFill>
              </a:rPr>
              <a:t>PRÉDICTIONS</a:t>
            </a:r>
          </a:p>
          <a:p>
            <a:pPr defTabSz="914377" eaLnBrk="0" fontAlgn="base" hangingPunct="0">
              <a:lnSpc>
                <a:spcPct val="100000"/>
              </a:lnSpc>
              <a:spcBef>
                <a:spcPct val="0"/>
              </a:spcBef>
              <a:spcAft>
                <a:spcPct val="0"/>
              </a:spcAft>
              <a:buNone/>
              <a:defRPr/>
            </a:pPr>
            <a:r>
              <a:rPr lang="en-GB" altLang="en-US" b="1" dirty="0">
                <a:solidFill>
                  <a:prstClr val="white"/>
                </a:solidFill>
              </a:rPr>
              <a:t>JUSTES D’EXXON = DESINFORMATION INDUSTRIELLE.</a:t>
            </a:r>
          </a:p>
          <a:p>
            <a:pPr defTabSz="914377" eaLnBrk="0" fontAlgn="base" hangingPunct="0">
              <a:lnSpc>
                <a:spcPct val="100000"/>
              </a:lnSpc>
              <a:spcBef>
                <a:spcPct val="0"/>
              </a:spcBef>
              <a:spcAft>
                <a:spcPct val="0"/>
              </a:spcAft>
              <a:buNone/>
              <a:defRPr/>
            </a:pPr>
            <a:endParaRPr lang="en-GB" altLang="en-US" sz="1800" b="1" i="1" dirty="0">
              <a:solidFill>
                <a:prstClr val="white"/>
              </a:solidFill>
            </a:endParaRPr>
          </a:p>
          <a:p>
            <a:pPr defTabSz="914377" eaLnBrk="0" fontAlgn="base" hangingPunct="0">
              <a:lnSpc>
                <a:spcPct val="100000"/>
              </a:lnSpc>
              <a:spcBef>
                <a:spcPct val="0"/>
              </a:spcBef>
              <a:spcAft>
                <a:spcPct val="0"/>
              </a:spcAft>
              <a:buNone/>
              <a:defRPr/>
            </a:pPr>
            <a:r>
              <a:rPr lang="en-GB" altLang="en-US" sz="2000" dirty="0">
                <a:solidFill>
                  <a:prstClr val="white"/>
                </a:solidFill>
              </a:rPr>
              <a:t>Rapport interne</a:t>
            </a:r>
            <a:br>
              <a:rPr lang="en-GB" altLang="en-US" sz="2000" dirty="0">
                <a:solidFill>
                  <a:prstClr val="white"/>
                </a:solidFill>
              </a:rPr>
            </a:br>
            <a:r>
              <a:rPr lang="en-GB" altLang="en-US" sz="2000" dirty="0">
                <a:solidFill>
                  <a:prstClr val="white"/>
                </a:solidFill>
              </a:rPr>
              <a:t>Exxon, 1982</a:t>
            </a:r>
          </a:p>
          <a:p>
            <a:pPr defTabSz="914377" eaLnBrk="0" fontAlgn="base" hangingPunct="0">
              <a:lnSpc>
                <a:spcPct val="100000"/>
              </a:lnSpc>
              <a:spcBef>
                <a:spcPct val="0"/>
              </a:spcBef>
              <a:spcAft>
                <a:spcPct val="0"/>
              </a:spcAft>
              <a:buNone/>
              <a:defRPr/>
            </a:pPr>
            <a:endParaRPr lang="fr-FR" altLang="fr-FR" sz="1400" b="1" dirty="0">
              <a:solidFill>
                <a:prstClr val="white"/>
              </a:solidFill>
              <a:sym typeface="Cambria" panose="02040503050406030204" pitchFamily="18" charset="0"/>
            </a:endParaRPr>
          </a:p>
          <a:p>
            <a:pPr defTabSz="914377" eaLnBrk="0" fontAlgn="base" hangingPunct="0">
              <a:lnSpc>
                <a:spcPct val="100000"/>
              </a:lnSpc>
              <a:spcBef>
                <a:spcPct val="0"/>
              </a:spcBef>
              <a:spcAft>
                <a:spcPct val="0"/>
              </a:spcAft>
              <a:buNone/>
              <a:defRPr/>
            </a:pPr>
            <a:endParaRPr lang="fr-CH" altLang="en-US" sz="1800" i="1" dirty="0">
              <a:solidFill>
                <a:prstClr val="white"/>
              </a:solidFill>
            </a:endParaRPr>
          </a:p>
        </p:txBody>
      </p:sp>
      <p:sp>
        <p:nvSpPr>
          <p:cNvPr id="15363" name="Slide Number Placeholder 3">
            <a:extLst>
              <a:ext uri="{FF2B5EF4-FFF2-40B4-BE49-F238E27FC236}">
                <a16:creationId xmlns:a16="http://schemas.microsoft.com/office/drawing/2014/main" id="{117DC33F-6ABA-435C-9B3F-489A44AD7E74}"/>
              </a:ext>
            </a:extLst>
          </p:cNvPr>
          <p:cNvSpPr txBox="1">
            <a:spLocks noChangeArrowheads="1"/>
          </p:cNvSpPr>
          <p:nvPr/>
        </p:nvSpPr>
        <p:spPr bwMode="auto">
          <a:xfrm>
            <a:off x="0" y="6492876"/>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nSpc>
                <a:spcPct val="90000"/>
              </a:lnSpc>
              <a:spcBef>
                <a:spcPts val="5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defTabSz="914377" fontAlgn="base">
              <a:lnSpc>
                <a:spcPct val="100000"/>
              </a:lnSpc>
              <a:spcBef>
                <a:spcPct val="0"/>
              </a:spcBef>
              <a:spcAft>
                <a:spcPct val="0"/>
              </a:spcAft>
              <a:buNone/>
              <a:defRPr/>
            </a:pPr>
            <a:fld id="{A0A43400-BA90-43F1-A87C-B639B88F41CF}" type="slidenum">
              <a:rPr lang="fr-FR" altLang="fr-FR" sz="1200">
                <a:solidFill>
                  <a:srgbClr val="898989"/>
                </a:solidFill>
                <a:latin typeface="Brook 23" pitchFamily="2" charset="0"/>
              </a:rPr>
              <a:pPr defTabSz="914377" fontAlgn="base">
                <a:lnSpc>
                  <a:spcPct val="100000"/>
                </a:lnSpc>
                <a:spcBef>
                  <a:spcPct val="0"/>
                </a:spcBef>
                <a:spcAft>
                  <a:spcPct val="0"/>
                </a:spcAft>
                <a:buNone/>
                <a:defRPr/>
              </a:pPr>
              <a:t>56</a:t>
            </a:fld>
            <a:endParaRPr lang="fr-FR" altLang="fr-FR" sz="1200">
              <a:solidFill>
                <a:srgbClr val="898989"/>
              </a:solidFill>
              <a:latin typeface="Brook 23" pitchFamily="2" charset="0"/>
            </a:endParaRPr>
          </a:p>
        </p:txBody>
      </p:sp>
      <p:sp>
        <p:nvSpPr>
          <p:cNvPr id="2" name="TextBox 1">
            <a:extLst>
              <a:ext uri="{FF2B5EF4-FFF2-40B4-BE49-F238E27FC236}">
                <a16:creationId xmlns:a16="http://schemas.microsoft.com/office/drawing/2014/main" id="{F8915E09-192A-7D66-2B06-2938B8B2BFE7}"/>
              </a:ext>
            </a:extLst>
          </p:cNvPr>
          <p:cNvSpPr txBox="1"/>
          <p:nvPr/>
        </p:nvSpPr>
        <p:spPr>
          <a:xfrm>
            <a:off x="349824" y="4575092"/>
            <a:ext cx="3629829" cy="1938992"/>
          </a:xfrm>
          <a:prstGeom prst="rect">
            <a:avLst/>
          </a:prstGeom>
          <a:noFill/>
        </p:spPr>
        <p:txBody>
          <a:bodyPr wrap="square" rtlCol="0">
            <a:spAutoFit/>
          </a:bodyPr>
          <a:lstStyle/>
          <a:p>
            <a:pPr defTabSz="914377" eaLnBrk="0" fontAlgn="base" hangingPunct="0">
              <a:spcBef>
                <a:spcPct val="0"/>
              </a:spcBef>
              <a:spcAft>
                <a:spcPct val="0"/>
              </a:spcAft>
            </a:pPr>
            <a:r>
              <a:rPr lang="fr-CH" sz="2400" dirty="0">
                <a:solidFill>
                  <a:prstClr val="white"/>
                </a:solidFill>
                <a:latin typeface="Calibri" panose="020F0502020204030204" pitchFamily="34" charset="0"/>
              </a:rPr>
              <a:t>EXCELLENT nouvel article </a:t>
            </a:r>
            <a:r>
              <a:rPr lang="en-GB" sz="2400" dirty="0">
                <a:solidFill>
                  <a:prstClr val="white"/>
                </a:solidFill>
                <a:latin typeface="Calibri" panose="020F0502020204030204" pitchFamily="34" charset="0"/>
              </a:rPr>
              <a:t>Supran, </a:t>
            </a:r>
            <a:r>
              <a:rPr lang="en-GB" sz="2400" dirty="0" err="1">
                <a:solidFill>
                  <a:prstClr val="white"/>
                </a:solidFill>
                <a:latin typeface="Calibri" panose="020F0502020204030204" pitchFamily="34" charset="0"/>
              </a:rPr>
              <a:t>Rahmstorf</a:t>
            </a:r>
            <a:r>
              <a:rPr lang="en-GB" sz="2400" dirty="0">
                <a:solidFill>
                  <a:prstClr val="white"/>
                </a:solidFill>
                <a:latin typeface="Calibri" panose="020F0502020204030204" pitchFamily="34" charset="0"/>
              </a:rPr>
              <a:t> &amp; Oreskes dans Science sur les predictions </a:t>
            </a:r>
            <a:r>
              <a:rPr lang="en-GB" sz="2400" dirty="0" err="1">
                <a:solidFill>
                  <a:prstClr val="white"/>
                </a:solidFill>
                <a:latin typeface="Calibri" panose="020F0502020204030204" pitchFamily="34" charset="0"/>
              </a:rPr>
              <a:t>climatiques</a:t>
            </a:r>
            <a:r>
              <a:rPr lang="en-GB" sz="2400" dirty="0">
                <a:solidFill>
                  <a:prstClr val="white"/>
                </a:solidFill>
                <a:latin typeface="Calibri" panose="020F0502020204030204" pitchFamily="34" charset="0"/>
              </a:rPr>
              <a:t> précises </a:t>
            </a:r>
            <a:r>
              <a:rPr lang="en-GB" sz="2400" dirty="0" err="1">
                <a:solidFill>
                  <a:prstClr val="white"/>
                </a:solidFill>
                <a:latin typeface="Calibri" panose="020F0502020204030204" pitchFamily="34" charset="0"/>
              </a:rPr>
              <a:t>d’Exxon</a:t>
            </a:r>
            <a:r>
              <a:rPr lang="en-GB" sz="2400" dirty="0">
                <a:solidFill>
                  <a:prstClr val="white"/>
                </a:solidFill>
                <a:latin typeface="Calibri" panose="020F0502020204030204" pitchFamily="34" charset="0"/>
              </a:rPr>
              <a:t>.</a:t>
            </a:r>
            <a:endParaRPr lang="fr-CH" sz="2400" dirty="0">
              <a:solidFill>
                <a:prstClr val="white"/>
              </a:solidFill>
              <a:latin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8D72C0DE-6581-C36B-4E30-0544405829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3756" y="-71021"/>
            <a:ext cx="5775960" cy="6858000"/>
          </a:xfrm>
          <a:prstGeom prst="rect">
            <a:avLst/>
          </a:prstGeom>
        </p:spPr>
      </p:pic>
      <p:sp>
        <p:nvSpPr>
          <p:cNvPr id="6" name="TextBox 5">
            <a:extLst>
              <a:ext uri="{FF2B5EF4-FFF2-40B4-BE49-F238E27FC236}">
                <a16:creationId xmlns:a16="http://schemas.microsoft.com/office/drawing/2014/main" id="{BB26D850-8636-DA1F-91C8-C4773292A475}"/>
              </a:ext>
            </a:extLst>
          </p:cNvPr>
          <p:cNvSpPr txBox="1"/>
          <p:nvPr/>
        </p:nvSpPr>
        <p:spPr>
          <a:xfrm>
            <a:off x="10368616" y="6476879"/>
            <a:ext cx="1829347" cy="369332"/>
          </a:xfrm>
          <a:prstGeom prst="rect">
            <a:avLst/>
          </a:prstGeom>
          <a:noFill/>
        </p:spPr>
        <p:txBody>
          <a:bodyPr wrap="none" rtlCol="0">
            <a:spAutoFit/>
          </a:bodyPr>
          <a:lstStyle/>
          <a:p>
            <a:pPr defTabSz="914377" eaLnBrk="0" fontAlgn="base" hangingPunct="0">
              <a:spcBef>
                <a:spcPct val="0"/>
              </a:spcBef>
              <a:spcAft>
                <a:spcPct val="0"/>
              </a:spcAft>
            </a:pPr>
            <a:r>
              <a:rPr lang="en-GB" dirty="0" err="1">
                <a:solidFill>
                  <a:prstClr val="black"/>
                </a:solidFill>
                <a:latin typeface="Calibri" panose="020F0502020204030204" pitchFamily="34" charset="0"/>
              </a:rPr>
              <a:t>Supran</a:t>
            </a:r>
            <a:r>
              <a:rPr lang="en-GB" dirty="0">
                <a:solidFill>
                  <a:prstClr val="black"/>
                </a:solidFill>
                <a:latin typeface="Calibri" panose="020F0502020204030204" pitchFamily="34" charset="0"/>
              </a:rPr>
              <a:t> et al 2023</a:t>
            </a:r>
            <a:endParaRPr lang="fr-CH" dirty="0">
              <a:solidFill>
                <a:prstClr val="black"/>
              </a:solidFill>
              <a:latin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8502A9F9-0319-450D-81DB-CF62B43489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8704" y="134225"/>
            <a:ext cx="9399296" cy="6645596"/>
          </a:xfrm>
          <a:prstGeom prst="rect">
            <a:avLst/>
          </a:prstGeom>
        </p:spPr>
      </p:pic>
      <p:sp>
        <p:nvSpPr>
          <p:cNvPr id="2" name="TextBox 1">
            <a:extLst>
              <a:ext uri="{FF2B5EF4-FFF2-40B4-BE49-F238E27FC236}">
                <a16:creationId xmlns:a16="http://schemas.microsoft.com/office/drawing/2014/main" id="{13AFC3A8-FDD7-EC9E-1645-ED03773B35A2}"/>
              </a:ext>
            </a:extLst>
          </p:cNvPr>
          <p:cNvSpPr txBox="1"/>
          <p:nvPr/>
        </p:nvSpPr>
        <p:spPr>
          <a:xfrm rot="16200000">
            <a:off x="9163456" y="3629853"/>
            <a:ext cx="4627677" cy="1077026"/>
          </a:xfrm>
          <a:prstGeom prst="rect">
            <a:avLst/>
          </a:prstGeom>
          <a:noFill/>
        </p:spPr>
        <p:txBody>
          <a:bodyPr wrap="none" rtlCol="0">
            <a:spAutoFit/>
          </a:bodyPr>
          <a:lstStyle/>
          <a:p>
            <a:pPr defTabSz="609585"/>
            <a:r>
              <a:rPr lang="fr-CH" sz="2133" dirty="0">
                <a:solidFill>
                  <a:srgbClr val="000000"/>
                </a:solidFill>
                <a:latin typeface="Verdana"/>
                <a:ea typeface="ヒラギノ角ゴ Pro W3"/>
              </a:rPr>
              <a:t>Lamb et al 2020</a:t>
            </a:r>
          </a:p>
          <a:p>
            <a:pPr defTabSz="609585"/>
            <a:r>
              <a:rPr lang="fr-CH" sz="2133" dirty="0">
                <a:solidFill>
                  <a:srgbClr val="000000"/>
                </a:solidFill>
                <a:latin typeface="Verdana"/>
                <a:ea typeface="ヒラギノ角ゴ Pro W3"/>
              </a:rPr>
              <a:t>Version BD Léonard Chemineau </a:t>
            </a:r>
            <a:br>
              <a:rPr lang="fr-CH" sz="2133" dirty="0">
                <a:solidFill>
                  <a:srgbClr val="000000"/>
                </a:solidFill>
                <a:latin typeface="Verdana"/>
                <a:ea typeface="ヒラギノ角ゴ Pro W3"/>
              </a:rPr>
            </a:br>
            <a:r>
              <a:rPr lang="fr-CH" sz="2133" dirty="0">
                <a:solidFill>
                  <a:srgbClr val="000000"/>
                </a:solidFill>
                <a:latin typeface="Verdana"/>
                <a:ea typeface="ヒラギノ角ゴ Pro W3"/>
              </a:rPr>
              <a:t>(et aussi Céline Keller)</a:t>
            </a:r>
          </a:p>
        </p:txBody>
      </p:sp>
    </p:spTree>
    <p:extLst>
      <p:ext uri="{BB962C8B-B14F-4D97-AF65-F5344CB8AC3E}">
        <p14:creationId xmlns:p14="http://schemas.microsoft.com/office/powerpoint/2010/main" val="193581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EA72846-D05B-BC44-B580-6257F8355A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151" y="754062"/>
            <a:ext cx="7323536" cy="610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a:extLst>
              <a:ext uri="{FF2B5EF4-FFF2-40B4-BE49-F238E27FC236}">
                <a16:creationId xmlns:a16="http://schemas.microsoft.com/office/drawing/2014/main" id="{1AA69716-3599-0746-A9D9-A2405AE82D41}"/>
              </a:ext>
            </a:extLst>
          </p:cNvPr>
          <p:cNvSpPr txBox="1">
            <a:spLocks/>
          </p:cNvSpPr>
          <p:nvPr/>
        </p:nvSpPr>
        <p:spPr>
          <a:xfrm>
            <a:off x="2592280" y="68262"/>
            <a:ext cx="7546019"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558ED5"/>
                </a:solidFill>
                <a:effectLst/>
                <a:uLnTx/>
                <a:uFillTx/>
                <a:latin typeface="Arial"/>
                <a:ea typeface="+mj-ea"/>
                <a:cs typeface="Arial"/>
              </a:rPr>
              <a:t>Etapes</a:t>
            </a:r>
            <a:r>
              <a:rPr kumimoji="0" lang="en-US" sz="3200" b="1" i="0" u="none" strike="noStrike" kern="1200" cap="none" spc="0" normalizeH="0" baseline="0" noProof="0" dirty="0">
                <a:ln>
                  <a:noFill/>
                </a:ln>
                <a:solidFill>
                  <a:srgbClr val="558ED5"/>
                </a:solidFill>
                <a:effectLst/>
                <a:uLnTx/>
                <a:uFillTx/>
                <a:latin typeface="Arial"/>
                <a:ea typeface="+mj-ea"/>
                <a:cs typeface="Arial"/>
              </a:rPr>
              <a:t> de </a:t>
            </a:r>
            <a:r>
              <a:rPr kumimoji="0" lang="en-US" sz="3200" b="1" i="0" u="none" strike="noStrike" kern="1200" cap="none" spc="0" normalizeH="0" baseline="0" noProof="0" dirty="0" err="1">
                <a:ln>
                  <a:noFill/>
                </a:ln>
                <a:solidFill>
                  <a:srgbClr val="558ED5"/>
                </a:solidFill>
                <a:effectLst/>
                <a:uLnTx/>
                <a:uFillTx/>
                <a:latin typeface="Arial"/>
                <a:ea typeface="+mj-ea"/>
                <a:cs typeface="Arial"/>
              </a:rPr>
              <a:t>préparation</a:t>
            </a:r>
            <a:r>
              <a:rPr kumimoji="0" lang="en-US" sz="3200" b="1" i="0" u="none" strike="noStrike" kern="1200" cap="none" spc="0" normalizeH="0" baseline="0" noProof="0" dirty="0">
                <a:ln>
                  <a:noFill/>
                </a:ln>
                <a:solidFill>
                  <a:srgbClr val="558ED5"/>
                </a:solidFill>
                <a:effectLst/>
                <a:uLnTx/>
                <a:uFillTx/>
                <a:latin typeface="Arial"/>
                <a:ea typeface="+mj-ea"/>
                <a:cs typeface="Arial"/>
              </a:rPr>
              <a:t> du rapport</a:t>
            </a:r>
          </a:p>
        </p:txBody>
      </p:sp>
      <p:sp>
        <p:nvSpPr>
          <p:cNvPr id="6" name="Rectangle 5">
            <a:extLst>
              <a:ext uri="{FF2B5EF4-FFF2-40B4-BE49-F238E27FC236}">
                <a16:creationId xmlns:a16="http://schemas.microsoft.com/office/drawing/2014/main" id="{9E15EA3C-7F20-A846-B6ED-26E0D68B31CB}"/>
              </a:ext>
            </a:extLst>
          </p:cNvPr>
          <p:cNvSpPr/>
          <p:nvPr/>
        </p:nvSpPr>
        <p:spPr>
          <a:xfrm>
            <a:off x="5526749" y="1772273"/>
            <a:ext cx="4707769" cy="397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rPr>
              <a:t>Ad@</a:t>
            </a:r>
          </a:p>
        </p:txBody>
      </p:sp>
      <p:sp>
        <p:nvSpPr>
          <p:cNvPr id="7" name="Rectangle 6">
            <a:extLst>
              <a:ext uri="{FF2B5EF4-FFF2-40B4-BE49-F238E27FC236}">
                <a16:creationId xmlns:a16="http://schemas.microsoft.com/office/drawing/2014/main" id="{F3DFBFAA-8AF3-F441-BB70-1F47CF971E13}"/>
              </a:ext>
            </a:extLst>
          </p:cNvPr>
          <p:cNvSpPr/>
          <p:nvPr/>
        </p:nvSpPr>
        <p:spPr>
          <a:xfrm>
            <a:off x="5629380" y="3528134"/>
            <a:ext cx="4985305" cy="437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Cut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2294136-41B2-E24A-92AE-3181782CEA74}"/>
              </a:ext>
            </a:extLst>
          </p:cNvPr>
          <p:cNvSpPr/>
          <p:nvPr/>
        </p:nvSpPr>
        <p:spPr>
          <a:xfrm>
            <a:off x="5455918" y="5283996"/>
            <a:ext cx="4778600" cy="397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801FA6-B799-AA45-B879-1776B90FE4CB}"/>
              </a:ext>
            </a:extLst>
          </p:cNvPr>
          <p:cNvSpPr/>
          <p:nvPr/>
        </p:nvSpPr>
        <p:spPr>
          <a:xfrm>
            <a:off x="3291152" y="5255635"/>
            <a:ext cx="6687878" cy="15904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ACA5A04-CC69-4548-9B86-C6411E4CCA64}"/>
              </a:ext>
            </a:extLst>
          </p:cNvPr>
          <p:cNvSpPr/>
          <p:nvPr/>
        </p:nvSpPr>
        <p:spPr>
          <a:xfrm>
            <a:off x="2791421" y="1758652"/>
            <a:ext cx="5612224" cy="16812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Cut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BFFD00F-7EB3-FC40-9496-A4E9EB3CA20C}"/>
              </a:ext>
            </a:extLst>
          </p:cNvPr>
          <p:cNvSpPr/>
          <p:nvPr/>
        </p:nvSpPr>
        <p:spPr>
          <a:xfrm>
            <a:off x="7108326" y="4944004"/>
            <a:ext cx="3350974" cy="227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Cut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7FDFC88-85D6-9F4E-9A82-E42F03E509BB}"/>
              </a:ext>
            </a:extLst>
          </p:cNvPr>
          <p:cNvSpPr/>
          <p:nvPr/>
        </p:nvSpPr>
        <p:spPr>
          <a:xfrm>
            <a:off x="8735541" y="4893631"/>
            <a:ext cx="1352161" cy="75683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Approbation plénière</a:t>
            </a:r>
          </a:p>
        </p:txBody>
      </p:sp>
      <p:sp>
        <p:nvSpPr>
          <p:cNvPr id="13" name="ZoneTexte 12">
            <a:extLst>
              <a:ext uri="{FF2B5EF4-FFF2-40B4-BE49-F238E27FC236}">
                <a16:creationId xmlns:a16="http://schemas.microsoft.com/office/drawing/2014/main" id="{18FEBFE6-121A-FA4A-A3EF-90F9273F5529}"/>
              </a:ext>
            </a:extLst>
          </p:cNvPr>
          <p:cNvSpPr txBox="1"/>
          <p:nvPr/>
        </p:nvSpPr>
        <p:spPr>
          <a:xfrm>
            <a:off x="1685881" y="2340975"/>
            <a:ext cx="2518883" cy="92333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Date butoir pour la soumission des articles à comité de lecture</a:t>
            </a:r>
          </a:p>
        </p:txBody>
      </p:sp>
      <p:sp>
        <p:nvSpPr>
          <p:cNvPr id="14" name="ZoneTexte 13">
            <a:extLst>
              <a:ext uri="{FF2B5EF4-FFF2-40B4-BE49-F238E27FC236}">
                <a16:creationId xmlns:a16="http://schemas.microsoft.com/office/drawing/2014/main" id="{ECA8A691-F121-3A40-A93A-2320395B49FF}"/>
              </a:ext>
            </a:extLst>
          </p:cNvPr>
          <p:cNvSpPr txBox="1"/>
          <p:nvPr/>
        </p:nvSpPr>
        <p:spPr>
          <a:xfrm>
            <a:off x="1403966" y="5508745"/>
            <a:ext cx="2953211" cy="92333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Date butoir pour l’acceptation des articles à comité de lecture</a:t>
            </a:r>
          </a:p>
        </p:txBody>
      </p:sp>
      <p:sp>
        <p:nvSpPr>
          <p:cNvPr id="15" name="Rectangle 14">
            <a:extLst>
              <a:ext uri="{FF2B5EF4-FFF2-40B4-BE49-F238E27FC236}">
                <a16:creationId xmlns:a16="http://schemas.microsoft.com/office/drawing/2014/main" id="{979D1B90-D655-AA46-9DDD-A951C797444C}"/>
              </a:ext>
            </a:extLst>
          </p:cNvPr>
          <p:cNvSpPr/>
          <p:nvPr/>
        </p:nvSpPr>
        <p:spPr>
          <a:xfrm>
            <a:off x="5798230" y="1501384"/>
            <a:ext cx="1915019" cy="48283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Approbation de la table des matières</a:t>
            </a:r>
          </a:p>
        </p:txBody>
      </p:sp>
      <p:sp>
        <p:nvSpPr>
          <p:cNvPr id="16" name="Rectangle 15">
            <a:extLst>
              <a:ext uri="{FF2B5EF4-FFF2-40B4-BE49-F238E27FC236}">
                <a16:creationId xmlns:a16="http://schemas.microsoft.com/office/drawing/2014/main" id="{B4D778AF-62C2-784F-BD61-1F55B1624DD9}"/>
              </a:ext>
            </a:extLst>
          </p:cNvPr>
          <p:cNvSpPr/>
          <p:nvPr/>
        </p:nvSpPr>
        <p:spPr>
          <a:xfrm>
            <a:off x="1780611" y="1209454"/>
            <a:ext cx="1554556" cy="100133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Décision plénière de préparer un rapport</a:t>
            </a:r>
          </a:p>
        </p:txBody>
      </p:sp>
      <p:sp>
        <p:nvSpPr>
          <p:cNvPr id="17" name="Rectangle 16">
            <a:extLst>
              <a:ext uri="{FF2B5EF4-FFF2-40B4-BE49-F238E27FC236}">
                <a16:creationId xmlns:a16="http://schemas.microsoft.com/office/drawing/2014/main" id="{B5DB2C26-64AF-8848-8F6B-205ABDA00935}"/>
              </a:ext>
            </a:extLst>
          </p:cNvPr>
          <p:cNvSpPr/>
          <p:nvPr/>
        </p:nvSpPr>
        <p:spPr>
          <a:xfrm>
            <a:off x="7989812" y="1514192"/>
            <a:ext cx="2244706" cy="47002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Nomination des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auteur.e.s</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A6CD673-7637-944E-BD6C-3469D6D423A4}"/>
              </a:ext>
            </a:extLst>
          </p:cNvPr>
          <p:cNvSpPr/>
          <p:nvPr/>
        </p:nvSpPr>
        <p:spPr>
          <a:xfrm>
            <a:off x="7989812" y="3293119"/>
            <a:ext cx="2244706" cy="47002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Calibri" panose="020F0502020204030204"/>
                <a:ea typeface="+mn-ea"/>
                <a:cs typeface="+mn-cs"/>
              </a:rPr>
              <a:t>Sélection des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auteur.e.s</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Rectangle 18">
            <a:extLst>
              <a:ext uri="{FF2B5EF4-FFF2-40B4-BE49-F238E27FC236}">
                <a16:creationId xmlns:a16="http://schemas.microsoft.com/office/drawing/2014/main" id="{25BA2222-B7C8-E247-8513-937074FC50A3}"/>
              </a:ext>
            </a:extLst>
          </p:cNvPr>
          <p:cNvSpPr/>
          <p:nvPr/>
        </p:nvSpPr>
        <p:spPr>
          <a:xfrm>
            <a:off x="3916419" y="1502884"/>
            <a:ext cx="1170792" cy="422546"/>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Scoping</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Contenu</a:t>
            </a:r>
          </a:p>
        </p:txBody>
      </p:sp>
      <p:sp>
        <p:nvSpPr>
          <p:cNvPr id="20" name="ZoneTexte 19">
            <a:extLst>
              <a:ext uri="{FF2B5EF4-FFF2-40B4-BE49-F238E27FC236}">
                <a16:creationId xmlns:a16="http://schemas.microsoft.com/office/drawing/2014/main" id="{DCCE53C8-674D-2E48-AEAA-C8D539B09705}"/>
              </a:ext>
            </a:extLst>
          </p:cNvPr>
          <p:cNvSpPr txBox="1"/>
          <p:nvPr/>
        </p:nvSpPr>
        <p:spPr>
          <a:xfrm>
            <a:off x="1688096" y="6471991"/>
            <a:ext cx="5780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SPM = </a:t>
            </a:r>
            <a:r>
              <a:rPr kumimoji="0" lang="fr-FR" sz="1800" b="0" i="1" u="none" strike="noStrike" kern="1200" cap="none" spc="0" normalizeH="0" baseline="0" noProof="0" dirty="0" err="1">
                <a:ln>
                  <a:noFill/>
                </a:ln>
                <a:solidFill>
                  <a:prstClr val="black"/>
                </a:solidFill>
                <a:effectLst/>
                <a:uLnTx/>
                <a:uFillTx/>
                <a:latin typeface="Calibri" panose="020F0502020204030204"/>
                <a:ea typeface="+mn-ea"/>
                <a:cs typeface="+mn-cs"/>
              </a:rPr>
              <a:t>Summary</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 for Policy </a:t>
            </a:r>
            <a:r>
              <a:rPr kumimoji="0" lang="fr-FR" sz="1800" b="0" i="1" u="none" strike="noStrike" kern="1200" cap="none" spc="0" normalizeH="0" baseline="0" noProof="0" dirty="0" err="1">
                <a:ln>
                  <a:noFill/>
                </a:ln>
                <a:solidFill>
                  <a:prstClr val="black"/>
                </a:solidFill>
                <a:effectLst/>
                <a:uLnTx/>
                <a:uFillTx/>
                <a:latin typeface="Calibri" panose="020F0502020204030204"/>
                <a:ea typeface="+mn-ea"/>
                <a:cs typeface="+mn-cs"/>
              </a:rPr>
              <a:t>Makers</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 R</a:t>
            </a:r>
            <a:r>
              <a:rPr kumimoji="0" lang="fr-CH" sz="1800" b="0" i="1" u="none" strike="noStrike" kern="1200" cap="none" spc="0" normalizeH="0" baseline="0" noProof="0" dirty="0" err="1">
                <a:ln>
                  <a:noFill/>
                </a:ln>
                <a:solidFill>
                  <a:prstClr val="black"/>
                </a:solidFill>
                <a:effectLst/>
                <a:uLnTx/>
                <a:uFillTx/>
                <a:latin typeface="Calibri" panose="020F0502020204030204"/>
                <a:ea typeface="+mn-ea"/>
                <a:cs typeface="+mn-cs"/>
              </a:rPr>
              <a:t>ésumé</a:t>
            </a:r>
            <a:r>
              <a:rPr kumimoji="0" lang="fr-CH" sz="1800" b="0" i="1" u="none" strike="noStrike" kern="1200" cap="none" spc="0" normalizeH="0" baseline="0" noProof="0" dirty="0">
                <a:ln>
                  <a:noFill/>
                </a:ln>
                <a:solidFill>
                  <a:prstClr val="black"/>
                </a:solidFill>
                <a:effectLst/>
                <a:uLnTx/>
                <a:uFillTx/>
                <a:latin typeface="Calibri" panose="020F0502020204030204"/>
                <a:ea typeface="+mn-ea"/>
                <a:cs typeface="+mn-cs"/>
              </a:rPr>
              <a:t> pour Décideurs</a:t>
            </a:r>
            <a:endPar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EBA124-C689-BC43-BEFE-6428529E8080}"/>
              </a:ext>
            </a:extLst>
          </p:cNvPr>
          <p:cNvSpPr/>
          <p:nvPr/>
        </p:nvSpPr>
        <p:spPr>
          <a:xfrm>
            <a:off x="3503802" y="3550013"/>
            <a:ext cx="4402350" cy="16344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Cut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7D7F407-E28A-B648-AE61-AD2369D717A6}"/>
              </a:ext>
            </a:extLst>
          </p:cNvPr>
          <p:cNvSpPr/>
          <p:nvPr/>
        </p:nvSpPr>
        <p:spPr>
          <a:xfrm>
            <a:off x="4293595" y="2544778"/>
            <a:ext cx="1175152" cy="1244285"/>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Second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Draft</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draft SPM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fr-FR" sz="1600" b="1" i="0" u="none" strike="noStrike" kern="1200" cap="none" spc="0" normalizeH="0" baseline="30000" noProof="0" dirty="0">
                <a:ln>
                  <a:noFill/>
                </a:ln>
                <a:solidFill>
                  <a:prstClr val="black"/>
                </a:solidFill>
                <a:effectLst/>
                <a:uLnTx/>
                <a:uFillTx/>
                <a:latin typeface="Calibri" panose="020F0502020204030204"/>
                <a:ea typeface="+mn-ea"/>
                <a:cs typeface="+mn-cs"/>
              </a:rPr>
              <a:t>e</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brouillon</a:t>
            </a:r>
          </a:p>
        </p:txBody>
      </p:sp>
      <p:cxnSp>
        <p:nvCxnSpPr>
          <p:cNvPr id="23" name="Connecteur droit avec flèche 22">
            <a:extLst>
              <a:ext uri="{FF2B5EF4-FFF2-40B4-BE49-F238E27FC236}">
                <a16:creationId xmlns:a16="http://schemas.microsoft.com/office/drawing/2014/main" id="{68A9CB55-4384-4542-B571-2B1201B085BB}"/>
              </a:ext>
            </a:extLst>
          </p:cNvPr>
          <p:cNvCxnSpPr/>
          <p:nvPr/>
        </p:nvCxnSpPr>
        <p:spPr>
          <a:xfrm>
            <a:off x="4059926" y="2745100"/>
            <a:ext cx="50713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0AAA954B-F548-F145-B529-A8F1A220F9C5}"/>
              </a:ext>
            </a:extLst>
          </p:cNvPr>
          <p:cNvSpPr/>
          <p:nvPr/>
        </p:nvSpPr>
        <p:spPr>
          <a:xfrm>
            <a:off x="5629379" y="2920817"/>
            <a:ext cx="883570" cy="890872"/>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solidFill>
                <a:effectLst/>
                <a:uLnTx/>
                <a:uFillTx/>
                <a:latin typeface="Calibri" panose="020F0502020204030204"/>
                <a:ea typeface="+mn-ea"/>
                <a:cs typeface="+mn-cs"/>
              </a:rPr>
              <a:t>Comm-entaires</a:t>
            </a: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 experts</a:t>
            </a:r>
          </a:p>
        </p:txBody>
      </p:sp>
      <p:sp>
        <p:nvSpPr>
          <p:cNvPr id="25" name="Rectangle 24">
            <a:extLst>
              <a:ext uri="{FF2B5EF4-FFF2-40B4-BE49-F238E27FC236}">
                <a16:creationId xmlns:a16="http://schemas.microsoft.com/office/drawing/2014/main" id="{A4D69EBF-BF19-C34D-85F1-8E7BB9E4E2FC}"/>
              </a:ext>
            </a:extLst>
          </p:cNvPr>
          <p:cNvSpPr/>
          <p:nvPr/>
        </p:nvSpPr>
        <p:spPr>
          <a:xfrm>
            <a:off x="6700784" y="2533419"/>
            <a:ext cx="1039163" cy="1244285"/>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First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Draft = 1</a:t>
            </a:r>
            <a:r>
              <a:rPr kumimoji="0" lang="fr-FR" sz="1600" b="1" i="0" u="none" strike="noStrike" kern="1200" cap="none" spc="0" normalizeH="0" baseline="30000" noProof="0" dirty="0">
                <a:ln>
                  <a:noFill/>
                </a:ln>
                <a:solidFill>
                  <a:prstClr val="black"/>
                </a:solidFill>
                <a:effectLst/>
                <a:uLnTx/>
                <a:uFillTx/>
                <a:latin typeface="Calibri" panose="020F0502020204030204"/>
                <a:ea typeface="+mn-ea"/>
                <a:cs typeface="+mn-cs"/>
              </a:rPr>
              <a:t>er</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brouillon</a:t>
            </a:r>
          </a:p>
        </p:txBody>
      </p:sp>
      <p:sp>
        <p:nvSpPr>
          <p:cNvPr id="26" name="Rectangle 25">
            <a:extLst>
              <a:ext uri="{FF2B5EF4-FFF2-40B4-BE49-F238E27FC236}">
                <a16:creationId xmlns:a16="http://schemas.microsoft.com/office/drawing/2014/main" id="{87932886-DAC3-DD43-8241-5D5D7F68BE60}"/>
              </a:ext>
            </a:extLst>
          </p:cNvPr>
          <p:cNvSpPr/>
          <p:nvPr/>
        </p:nvSpPr>
        <p:spPr>
          <a:xfrm>
            <a:off x="2334131" y="3806031"/>
            <a:ext cx="1725795" cy="836863"/>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a:ea typeface="+mn-ea"/>
                <a:cs typeface="+mn-cs"/>
              </a:rPr>
              <a:t>Commentaires experts et gouvernements</a:t>
            </a:r>
          </a:p>
        </p:txBody>
      </p:sp>
      <p:sp>
        <p:nvSpPr>
          <p:cNvPr id="27" name="Rectangle 26">
            <a:extLst>
              <a:ext uri="{FF2B5EF4-FFF2-40B4-BE49-F238E27FC236}">
                <a16:creationId xmlns:a16="http://schemas.microsoft.com/office/drawing/2014/main" id="{13A4A5F7-2828-7548-BD22-D1B07CB91F78}"/>
              </a:ext>
            </a:extLst>
          </p:cNvPr>
          <p:cNvSpPr/>
          <p:nvPr/>
        </p:nvSpPr>
        <p:spPr>
          <a:xfrm>
            <a:off x="4523488" y="4245145"/>
            <a:ext cx="1191807" cy="1672227"/>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Version finale, chapitres et « résumé pour décideurs » SPM</a:t>
            </a:r>
          </a:p>
        </p:txBody>
      </p:sp>
      <p:sp>
        <p:nvSpPr>
          <p:cNvPr id="28" name="Rectangle 27">
            <a:extLst>
              <a:ext uri="{FF2B5EF4-FFF2-40B4-BE49-F238E27FC236}">
                <a16:creationId xmlns:a16="http://schemas.microsoft.com/office/drawing/2014/main" id="{1A016AC3-E60E-9141-81C2-14628622E149}"/>
              </a:ext>
            </a:extLst>
          </p:cNvPr>
          <p:cNvSpPr/>
          <p:nvPr/>
        </p:nvSpPr>
        <p:spPr>
          <a:xfrm>
            <a:off x="5830825" y="4785838"/>
            <a:ext cx="1471114" cy="107155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a:ea typeface="+mn-ea"/>
                <a:cs typeface="+mn-cs"/>
              </a:rPr>
              <a:t>Commentaires gouvernement SPM</a:t>
            </a:r>
          </a:p>
        </p:txBody>
      </p:sp>
      <p:sp>
        <p:nvSpPr>
          <p:cNvPr id="29" name="Rectangle 28">
            <a:extLst>
              <a:ext uri="{FF2B5EF4-FFF2-40B4-BE49-F238E27FC236}">
                <a16:creationId xmlns:a16="http://schemas.microsoft.com/office/drawing/2014/main" id="{E0A338DA-E70C-3544-8D75-A9323D45F4A6}"/>
              </a:ext>
            </a:extLst>
          </p:cNvPr>
          <p:cNvSpPr/>
          <p:nvPr/>
        </p:nvSpPr>
        <p:spPr>
          <a:xfrm>
            <a:off x="7460611" y="4924821"/>
            <a:ext cx="993991" cy="756834"/>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Version finale SPM</a:t>
            </a:r>
          </a:p>
        </p:txBody>
      </p:sp>
      <p:cxnSp>
        <p:nvCxnSpPr>
          <p:cNvPr id="30" name="Connecteur droit avec flèche 29">
            <a:extLst>
              <a:ext uri="{FF2B5EF4-FFF2-40B4-BE49-F238E27FC236}">
                <a16:creationId xmlns:a16="http://schemas.microsoft.com/office/drawing/2014/main" id="{B039CEA0-33F9-7643-9FE8-6FAE1F0D54B0}"/>
              </a:ext>
            </a:extLst>
          </p:cNvPr>
          <p:cNvCxnSpPr/>
          <p:nvPr/>
        </p:nvCxnSpPr>
        <p:spPr>
          <a:xfrm>
            <a:off x="4081058" y="5711085"/>
            <a:ext cx="624223"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2F529E53-F8CA-C04B-AB7D-694F4525A878}"/>
              </a:ext>
            </a:extLst>
          </p:cNvPr>
          <p:cNvSpPr/>
          <p:nvPr/>
        </p:nvSpPr>
        <p:spPr>
          <a:xfrm>
            <a:off x="9128425" y="6050840"/>
            <a:ext cx="1539575" cy="734962"/>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Publication du rapport!</a:t>
            </a:r>
          </a:p>
        </p:txBody>
      </p:sp>
    </p:spTree>
    <p:extLst>
      <p:ext uri="{BB962C8B-B14F-4D97-AF65-F5344CB8AC3E}">
        <p14:creationId xmlns:p14="http://schemas.microsoft.com/office/powerpoint/2010/main" val="102881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F05E-12EC-4D26-9C7D-18C802DFB099}"/>
              </a:ext>
            </a:extLst>
          </p:cNvPr>
          <p:cNvSpPr>
            <a:spLocks noGrp="1"/>
          </p:cNvSpPr>
          <p:nvPr>
            <p:ph type="title"/>
          </p:nvPr>
        </p:nvSpPr>
        <p:spPr/>
        <p:txBody>
          <a:bodyPr/>
          <a:lstStyle/>
          <a:p>
            <a:endParaRPr lang="fr-CH"/>
          </a:p>
        </p:txBody>
      </p:sp>
      <p:sp>
        <p:nvSpPr>
          <p:cNvPr id="3" name="Slide Number Placeholder 2">
            <a:extLst>
              <a:ext uri="{FF2B5EF4-FFF2-40B4-BE49-F238E27FC236}">
                <a16:creationId xmlns:a16="http://schemas.microsoft.com/office/drawing/2014/main" id="{A5A50C79-97CD-4440-B56B-0C21CAB55ADE}"/>
              </a:ext>
            </a:extLst>
          </p:cNvPr>
          <p:cNvSpPr>
            <a:spLocks noGrp="1"/>
          </p:cNvSpPr>
          <p:nvPr>
            <p:ph type="sldNum" idx="12"/>
          </p:nvPr>
        </p:nvSpPr>
        <p:spPr/>
        <p:txBody>
          <a:bodyPr/>
          <a:lstStyle/>
          <a:p>
            <a:fld id="{00000000-1234-1234-1234-123412341234}" type="slidenum">
              <a:rPr lang="en" smtClean="0"/>
              <a:pPr/>
              <a:t>7</a:t>
            </a:fld>
            <a:endParaRPr lang="en"/>
          </a:p>
        </p:txBody>
      </p:sp>
      <p:pic>
        <p:nvPicPr>
          <p:cNvPr id="5" name="Picture 4">
            <a:extLst>
              <a:ext uri="{FF2B5EF4-FFF2-40B4-BE49-F238E27FC236}">
                <a16:creationId xmlns:a16="http://schemas.microsoft.com/office/drawing/2014/main" id="{BF11C71A-83CC-4139-B608-011EE93C3B45}"/>
              </a:ext>
            </a:extLst>
          </p:cNvPr>
          <p:cNvPicPr>
            <a:picLocks noChangeAspect="1"/>
          </p:cNvPicPr>
          <p:nvPr/>
        </p:nvPicPr>
        <p:blipFill>
          <a:blip r:embed="rId2"/>
          <a:stretch>
            <a:fillRect/>
          </a:stretch>
        </p:blipFill>
        <p:spPr>
          <a:xfrm>
            <a:off x="0" y="44390"/>
            <a:ext cx="12156754" cy="6742322"/>
          </a:xfrm>
          <a:prstGeom prst="rect">
            <a:avLst/>
          </a:prstGeom>
        </p:spPr>
      </p:pic>
      <p:pic>
        <p:nvPicPr>
          <p:cNvPr id="6" name="Picture 5">
            <a:extLst>
              <a:ext uri="{FF2B5EF4-FFF2-40B4-BE49-F238E27FC236}">
                <a16:creationId xmlns:a16="http://schemas.microsoft.com/office/drawing/2014/main" id="{0F9356EF-B176-03E6-38EB-8A922CE4E086}"/>
              </a:ext>
            </a:extLst>
          </p:cNvPr>
          <p:cNvPicPr>
            <a:picLocks noChangeAspect="1"/>
          </p:cNvPicPr>
          <p:nvPr/>
        </p:nvPicPr>
        <p:blipFill>
          <a:blip r:embed="rId3"/>
          <a:stretch>
            <a:fillRect/>
          </a:stretch>
        </p:blipFill>
        <p:spPr>
          <a:xfrm>
            <a:off x="5106745" y="3823924"/>
            <a:ext cx="2039681" cy="2639019"/>
          </a:xfrm>
          <a:prstGeom prst="rect">
            <a:avLst/>
          </a:prstGeom>
        </p:spPr>
      </p:pic>
      <p:sp>
        <p:nvSpPr>
          <p:cNvPr id="7" name="TextBox 6">
            <a:extLst>
              <a:ext uri="{FF2B5EF4-FFF2-40B4-BE49-F238E27FC236}">
                <a16:creationId xmlns:a16="http://schemas.microsoft.com/office/drawing/2014/main" id="{33F736B7-C4CD-5249-54C5-00B4643DDFB8}"/>
              </a:ext>
            </a:extLst>
          </p:cNvPr>
          <p:cNvSpPr txBox="1"/>
          <p:nvPr/>
        </p:nvSpPr>
        <p:spPr>
          <a:xfrm>
            <a:off x="5131290" y="6488668"/>
            <a:ext cx="2039681" cy="369332"/>
          </a:xfrm>
          <a:prstGeom prst="rect">
            <a:avLst/>
          </a:prstGeom>
          <a:solidFill>
            <a:schemeClr val="bg1"/>
          </a:solidFill>
        </p:spPr>
        <p:txBody>
          <a:bodyPr wrap="square" rtlCol="0">
            <a:spAutoFit/>
          </a:bodyPr>
          <a:lstStyle/>
          <a:p>
            <a:pPr algn="ctr"/>
            <a:r>
              <a:rPr lang="fr-CH" dirty="0"/>
              <a:t>2023</a:t>
            </a:r>
          </a:p>
        </p:txBody>
      </p:sp>
      <p:sp>
        <p:nvSpPr>
          <p:cNvPr id="8" name="Content Placeholder 1">
            <a:extLst>
              <a:ext uri="{FF2B5EF4-FFF2-40B4-BE49-F238E27FC236}">
                <a16:creationId xmlns:a16="http://schemas.microsoft.com/office/drawing/2014/main" id="{5D70639A-03E6-C29B-ADCA-0FC580EABF8F}"/>
              </a:ext>
            </a:extLst>
          </p:cNvPr>
          <p:cNvSpPr txBox="1">
            <a:spLocks/>
          </p:cNvSpPr>
          <p:nvPr/>
        </p:nvSpPr>
        <p:spPr>
          <a:xfrm>
            <a:off x="-121401" y="4710592"/>
            <a:ext cx="6735487" cy="17780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93690" indent="-281510">
              <a:spcBef>
                <a:spcPts val="1600"/>
              </a:spcBef>
              <a:spcAft>
                <a:spcPts val="267"/>
              </a:spcAft>
              <a:buFont typeface="Arial" charset="0"/>
              <a:buChar char="•"/>
              <a:defRPr/>
            </a:pPr>
            <a:r>
              <a:rPr lang="fr-FR" sz="2800" b="1" kern="0" dirty="0"/>
              <a:t>6</a:t>
            </a:r>
            <a:r>
              <a:rPr lang="fr-FR" sz="2800" b="1" kern="0" baseline="30000" dirty="0"/>
              <a:t>e</a:t>
            </a:r>
            <a:r>
              <a:rPr lang="fr-FR" sz="2800" b="1" kern="0" dirty="0"/>
              <a:t> Rapport de synthèse</a:t>
            </a:r>
            <a:r>
              <a:rPr lang="fr-FR" sz="2800" kern="0" dirty="0"/>
              <a:t>:</a:t>
            </a:r>
          </a:p>
          <a:p>
            <a:pPr marL="393690" indent="-281510">
              <a:spcBef>
                <a:spcPts val="1600"/>
              </a:spcBef>
              <a:spcAft>
                <a:spcPts val="267"/>
              </a:spcAft>
              <a:buFont typeface="Arial" charset="0"/>
              <a:buChar char="•"/>
              <a:defRPr/>
            </a:pPr>
            <a:r>
              <a:rPr lang="fr-FR" sz="2800" kern="0" dirty="0"/>
              <a:t>3 rapports spéciaux</a:t>
            </a:r>
          </a:p>
          <a:p>
            <a:pPr marL="393690" indent="-281510">
              <a:spcBef>
                <a:spcPts val="1600"/>
              </a:spcBef>
              <a:spcAft>
                <a:spcPts val="267"/>
              </a:spcAft>
              <a:buFont typeface="Arial" charset="0"/>
              <a:buChar char="•"/>
              <a:defRPr/>
            </a:pPr>
            <a:r>
              <a:rPr lang="fr-FR" sz="2800" kern="0" dirty="0"/>
              <a:t>3 rapports d’évaluation </a:t>
            </a:r>
          </a:p>
        </p:txBody>
      </p:sp>
      <p:sp>
        <p:nvSpPr>
          <p:cNvPr id="10" name="TextBox 9">
            <a:extLst>
              <a:ext uri="{FF2B5EF4-FFF2-40B4-BE49-F238E27FC236}">
                <a16:creationId xmlns:a16="http://schemas.microsoft.com/office/drawing/2014/main" id="{D0C25B92-12D5-4CD3-9BBE-A90CAD1BC42B}"/>
              </a:ext>
            </a:extLst>
          </p:cNvPr>
          <p:cNvSpPr txBox="1"/>
          <p:nvPr/>
        </p:nvSpPr>
        <p:spPr>
          <a:xfrm>
            <a:off x="7641353" y="4687025"/>
            <a:ext cx="4621388" cy="1628651"/>
          </a:xfrm>
          <a:prstGeom prst="rect">
            <a:avLst/>
          </a:prstGeom>
          <a:noFill/>
        </p:spPr>
        <p:txBody>
          <a:bodyPr wrap="square">
            <a:spAutoFit/>
          </a:bodyPr>
          <a:lstStyle/>
          <a:p>
            <a:pPr marL="112180">
              <a:spcBef>
                <a:spcPts val="1600"/>
              </a:spcBef>
              <a:spcAft>
                <a:spcPts val="267"/>
              </a:spcAft>
              <a:defRPr/>
            </a:pPr>
            <a:r>
              <a:rPr lang="fr-FR" sz="2800" b="1" kern="0" dirty="0">
                <a:solidFill>
                  <a:schemeClr val="tx1"/>
                </a:solidFill>
                <a:ea typeface="Calibri" panose="020F0502020204030204" pitchFamily="34" charset="0"/>
              </a:rPr>
              <a:t>3 Rapports d’évaluation: </a:t>
            </a:r>
          </a:p>
          <a:p>
            <a:pPr marL="112180">
              <a:spcBef>
                <a:spcPts val="1600"/>
              </a:spcBef>
              <a:spcAft>
                <a:spcPts val="267"/>
              </a:spcAft>
              <a:defRPr/>
            </a:pPr>
            <a:r>
              <a:rPr lang="fr-FR" sz="2800" kern="0" dirty="0">
                <a:solidFill>
                  <a:schemeClr val="tx1"/>
                </a:solidFill>
                <a:ea typeface="Calibri" panose="020F0502020204030204" pitchFamily="34" charset="0"/>
              </a:rPr>
              <a:t>721 scientifiques de 90 pays</a:t>
            </a:r>
          </a:p>
        </p:txBody>
      </p:sp>
    </p:spTree>
    <p:extLst>
      <p:ext uri="{BB962C8B-B14F-4D97-AF65-F5344CB8AC3E}">
        <p14:creationId xmlns:p14="http://schemas.microsoft.com/office/powerpoint/2010/main" val="380214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ctrTitle"/>
          </p:nvPr>
        </p:nvSpPr>
        <p:spPr>
          <a:xfrm>
            <a:off x="455067" y="962101"/>
            <a:ext cx="11397600" cy="464400"/>
          </a:xfrm>
          <a:prstGeom prst="rect">
            <a:avLst/>
          </a:prstGeom>
          <a:noFill/>
          <a:ln>
            <a:noFill/>
          </a:ln>
        </p:spPr>
        <p:txBody>
          <a:bodyPr spcFirstLastPara="1" wrap="square" lIns="0" tIns="0" rIns="0" bIns="0" anchor="b" anchorCtr="0">
            <a:noAutofit/>
          </a:bodyPr>
          <a:lstStyle/>
          <a:p>
            <a:pPr algn="l">
              <a:buNone/>
            </a:pPr>
            <a:r>
              <a:rPr lang="en-GB" dirty="0"/>
              <a:t>Le rapport du 3e Groupe de Travail </a:t>
            </a:r>
            <a:r>
              <a:rPr lang="en-GB" dirty="0" err="1"/>
              <a:t>en</a:t>
            </a:r>
            <a:r>
              <a:rPr lang="en-GB" dirty="0"/>
              <a:t> chiffres</a:t>
            </a:r>
            <a:endParaRPr dirty="0"/>
          </a:p>
        </p:txBody>
      </p:sp>
      <p:sp>
        <p:nvSpPr>
          <p:cNvPr id="123" name="Google Shape;123;p2"/>
          <p:cNvSpPr txBox="1"/>
          <p:nvPr/>
        </p:nvSpPr>
        <p:spPr>
          <a:xfrm>
            <a:off x="992487" y="3275100"/>
            <a:ext cx="2980716" cy="464400"/>
          </a:xfrm>
          <a:prstGeom prst="rect">
            <a:avLst/>
          </a:prstGeom>
          <a:noFill/>
          <a:ln>
            <a:noFill/>
          </a:ln>
        </p:spPr>
        <p:txBody>
          <a:bodyPr spcFirstLastPara="1" wrap="square" lIns="0" tIns="0" rIns="0" bIns="0" anchor="t" anchorCtr="0">
            <a:noAutofit/>
          </a:bodyPr>
          <a:lstStyle/>
          <a:p>
            <a:pPr algn="ctr" defTabSz="1219170">
              <a:lnSpc>
                <a:spcPct val="120000"/>
              </a:lnSpc>
              <a:buClr>
                <a:srgbClr val="0C68AC"/>
              </a:buClr>
              <a:buSzPts val="1500"/>
            </a:pPr>
            <a:r>
              <a:rPr lang="en-GB" sz="2133" kern="0" dirty="0">
                <a:solidFill>
                  <a:srgbClr val="565762"/>
                </a:solidFill>
                <a:latin typeface="Arial"/>
                <a:cs typeface="Arial"/>
                <a:sym typeface="Arial"/>
              </a:rPr>
              <a:t>278 auteurs </a:t>
            </a:r>
            <a:r>
              <a:rPr lang="en-GB" sz="2133" kern="0" dirty="0" err="1">
                <a:solidFill>
                  <a:srgbClr val="565762"/>
                </a:solidFill>
                <a:latin typeface="Arial"/>
                <a:cs typeface="Arial"/>
                <a:sym typeface="Arial"/>
              </a:rPr>
              <a:t>principaux</a:t>
            </a:r>
            <a:endParaRPr sz="2133" kern="0" dirty="0">
              <a:solidFill>
                <a:srgbClr val="000000"/>
              </a:solidFill>
              <a:latin typeface="Arial"/>
              <a:cs typeface="Arial"/>
              <a:sym typeface="Arial"/>
            </a:endParaRPr>
          </a:p>
        </p:txBody>
      </p:sp>
      <p:sp>
        <p:nvSpPr>
          <p:cNvPr id="124" name="Google Shape;124;p2"/>
          <p:cNvSpPr txBox="1"/>
          <p:nvPr/>
        </p:nvSpPr>
        <p:spPr>
          <a:xfrm>
            <a:off x="909232" y="5709233"/>
            <a:ext cx="3125600" cy="464400"/>
          </a:xfrm>
          <a:prstGeom prst="rect">
            <a:avLst/>
          </a:prstGeom>
          <a:noFill/>
          <a:ln>
            <a:noFill/>
          </a:ln>
        </p:spPr>
        <p:txBody>
          <a:bodyPr spcFirstLastPara="1" wrap="square" lIns="0" tIns="0" rIns="0" bIns="0" anchor="t" anchorCtr="0">
            <a:noAutofit/>
          </a:bodyPr>
          <a:lstStyle/>
          <a:p>
            <a:pPr algn="ctr" defTabSz="1219170">
              <a:lnSpc>
                <a:spcPct val="120000"/>
              </a:lnSpc>
              <a:buClr>
                <a:srgbClr val="0C68AC"/>
              </a:buClr>
              <a:buSzPts val="1500"/>
            </a:pPr>
            <a:r>
              <a:rPr lang="en-GB" sz="2133" kern="0" dirty="0">
                <a:solidFill>
                  <a:srgbClr val="565762"/>
                </a:solidFill>
                <a:latin typeface="Arial"/>
                <a:ea typeface="Arial"/>
                <a:cs typeface="Arial"/>
                <a:sym typeface="Arial"/>
              </a:rPr>
              <a:t>29 % Femmes </a:t>
            </a:r>
          </a:p>
          <a:p>
            <a:pPr algn="ctr" defTabSz="1219170">
              <a:lnSpc>
                <a:spcPct val="120000"/>
              </a:lnSpc>
              <a:buClr>
                <a:srgbClr val="0C68AC"/>
              </a:buClr>
              <a:buSzPts val="1500"/>
            </a:pPr>
            <a:r>
              <a:rPr lang="en-GB" sz="2133" kern="0" dirty="0">
                <a:solidFill>
                  <a:srgbClr val="565762"/>
                </a:solidFill>
                <a:latin typeface="Arial"/>
                <a:ea typeface="Arial"/>
                <a:cs typeface="Arial"/>
                <a:sym typeface="Arial"/>
              </a:rPr>
              <a:t>71 % Hommes</a:t>
            </a:r>
            <a:endParaRPr sz="2133" kern="0" dirty="0">
              <a:solidFill>
                <a:srgbClr val="000000"/>
              </a:solidFill>
              <a:latin typeface="Arial"/>
              <a:cs typeface="Arial"/>
              <a:sym typeface="Arial"/>
            </a:endParaRPr>
          </a:p>
        </p:txBody>
      </p:sp>
      <p:sp>
        <p:nvSpPr>
          <p:cNvPr id="125" name="Google Shape;125;p2"/>
          <p:cNvSpPr txBox="1"/>
          <p:nvPr/>
        </p:nvSpPr>
        <p:spPr>
          <a:xfrm>
            <a:off x="5188160" y="3275100"/>
            <a:ext cx="1714400" cy="464400"/>
          </a:xfrm>
          <a:prstGeom prst="rect">
            <a:avLst/>
          </a:prstGeom>
          <a:noFill/>
          <a:ln>
            <a:noFill/>
          </a:ln>
        </p:spPr>
        <p:txBody>
          <a:bodyPr spcFirstLastPara="1" wrap="square" lIns="0" tIns="0" rIns="0" bIns="0" anchor="t" anchorCtr="0">
            <a:noAutofit/>
          </a:bodyPr>
          <a:lstStyle/>
          <a:p>
            <a:pPr algn="ctr" defTabSz="1219170">
              <a:lnSpc>
                <a:spcPct val="120000"/>
              </a:lnSpc>
              <a:buClr>
                <a:srgbClr val="0C68AC"/>
              </a:buClr>
              <a:buSzPts val="1500"/>
            </a:pPr>
            <a:r>
              <a:rPr lang="en-GB" sz="2133" kern="0" dirty="0">
                <a:solidFill>
                  <a:srgbClr val="565762"/>
                </a:solidFill>
                <a:latin typeface="Arial"/>
                <a:ea typeface="Arial"/>
                <a:cs typeface="Arial"/>
                <a:sym typeface="Arial"/>
              </a:rPr>
              <a:t>65 pays</a:t>
            </a:r>
            <a:endParaRPr sz="2133" kern="0" dirty="0">
              <a:solidFill>
                <a:srgbClr val="000000"/>
              </a:solidFill>
              <a:latin typeface="Arial"/>
              <a:cs typeface="Arial"/>
              <a:sym typeface="Arial"/>
            </a:endParaRPr>
          </a:p>
        </p:txBody>
      </p:sp>
      <p:sp>
        <p:nvSpPr>
          <p:cNvPr id="127" name="Google Shape;127;p2"/>
          <p:cNvSpPr txBox="1"/>
          <p:nvPr/>
        </p:nvSpPr>
        <p:spPr>
          <a:xfrm>
            <a:off x="7940549" y="5704633"/>
            <a:ext cx="3416400" cy="759200"/>
          </a:xfrm>
          <a:prstGeom prst="rect">
            <a:avLst/>
          </a:prstGeom>
          <a:noFill/>
          <a:ln>
            <a:noFill/>
          </a:ln>
        </p:spPr>
        <p:txBody>
          <a:bodyPr spcFirstLastPara="1" wrap="square" lIns="0" tIns="0" rIns="0" bIns="0" anchor="t" anchorCtr="0">
            <a:noAutofit/>
          </a:bodyPr>
          <a:lstStyle/>
          <a:p>
            <a:pPr algn="ctr" defTabSz="1219170">
              <a:buClr>
                <a:srgbClr val="0C68AC"/>
              </a:buClr>
              <a:buSzPts val="1500"/>
            </a:pPr>
            <a:r>
              <a:rPr lang="en-GB" sz="2133" kern="0" dirty="0">
                <a:solidFill>
                  <a:srgbClr val="565762"/>
                </a:solidFill>
                <a:latin typeface="Arial"/>
                <a:ea typeface="Arial"/>
                <a:cs typeface="Arial"/>
                <a:sym typeface="Arial"/>
              </a:rPr>
              <a:t>59,212</a:t>
            </a:r>
            <a:r>
              <a:rPr lang="en-GB" sz="2133" kern="0" dirty="0">
                <a:solidFill>
                  <a:srgbClr val="565762"/>
                </a:solidFill>
                <a:latin typeface="Arial"/>
                <a:cs typeface="Arial"/>
                <a:sym typeface="Arial"/>
              </a:rPr>
              <a:t> </a:t>
            </a:r>
            <a:r>
              <a:rPr lang="en-GB" sz="2133" kern="0" dirty="0" err="1">
                <a:solidFill>
                  <a:srgbClr val="565762"/>
                </a:solidFill>
                <a:latin typeface="Arial"/>
                <a:ea typeface="Arial"/>
                <a:cs typeface="Arial"/>
                <a:sym typeface="Arial"/>
              </a:rPr>
              <a:t>commentaires</a:t>
            </a:r>
            <a:r>
              <a:rPr lang="en-GB" sz="2133" kern="0" dirty="0">
                <a:solidFill>
                  <a:srgbClr val="565762"/>
                </a:solidFill>
                <a:latin typeface="Arial"/>
                <a:ea typeface="Arial"/>
                <a:cs typeface="Arial"/>
                <a:sym typeface="Arial"/>
              </a:rPr>
              <a:t> de </a:t>
            </a:r>
            <a:r>
              <a:rPr lang="en-GB" sz="2133" kern="0" dirty="0" err="1">
                <a:solidFill>
                  <a:srgbClr val="565762"/>
                </a:solidFill>
                <a:latin typeface="Arial"/>
                <a:ea typeface="Arial"/>
                <a:cs typeface="Arial"/>
                <a:sym typeface="Arial"/>
              </a:rPr>
              <a:t>relecteurs</a:t>
            </a:r>
            <a:endParaRPr sz="2133" kern="0" dirty="0">
              <a:solidFill>
                <a:srgbClr val="000000"/>
              </a:solidFill>
              <a:latin typeface="Arial"/>
              <a:cs typeface="Arial"/>
              <a:sym typeface="Arial"/>
            </a:endParaRPr>
          </a:p>
        </p:txBody>
      </p:sp>
      <p:sp>
        <p:nvSpPr>
          <p:cNvPr id="128" name="Google Shape;128;p2"/>
          <p:cNvSpPr txBox="1"/>
          <p:nvPr/>
        </p:nvSpPr>
        <p:spPr>
          <a:xfrm>
            <a:off x="7967004" y="3275100"/>
            <a:ext cx="3769665" cy="956800"/>
          </a:xfrm>
          <a:prstGeom prst="rect">
            <a:avLst/>
          </a:prstGeom>
          <a:noFill/>
          <a:ln>
            <a:noFill/>
          </a:ln>
        </p:spPr>
        <p:txBody>
          <a:bodyPr spcFirstLastPara="1" wrap="square" lIns="0" tIns="0" rIns="0" bIns="0" anchor="t" anchorCtr="0">
            <a:normAutofit/>
          </a:bodyPr>
          <a:lstStyle/>
          <a:p>
            <a:pPr defTabSz="1219170">
              <a:buClr>
                <a:srgbClr val="0C68AC"/>
              </a:buClr>
              <a:buSzPts val="1500"/>
            </a:pPr>
            <a:r>
              <a:rPr lang="en-GB" sz="2133" kern="0" dirty="0">
                <a:solidFill>
                  <a:srgbClr val="565762"/>
                </a:solidFill>
                <a:latin typeface="Arial"/>
                <a:ea typeface="Arial"/>
                <a:cs typeface="Arial"/>
                <a:sym typeface="Arial"/>
              </a:rPr>
              <a:t>41 % pays </a:t>
            </a:r>
            <a:r>
              <a:rPr lang="en-GB" sz="2133" kern="0" dirty="0" err="1">
                <a:solidFill>
                  <a:srgbClr val="565762"/>
                </a:solidFill>
                <a:latin typeface="Arial"/>
                <a:ea typeface="Arial"/>
                <a:cs typeface="Arial"/>
                <a:sym typeface="Arial"/>
              </a:rPr>
              <a:t>en</a:t>
            </a:r>
            <a:r>
              <a:rPr lang="en-GB" sz="2133" kern="0" dirty="0">
                <a:solidFill>
                  <a:srgbClr val="565762"/>
                </a:solidFill>
                <a:latin typeface="Arial"/>
                <a:ea typeface="Arial"/>
                <a:cs typeface="Arial"/>
                <a:sym typeface="Arial"/>
              </a:rPr>
              <a:t> </a:t>
            </a:r>
            <a:r>
              <a:rPr lang="en-GB" sz="2133" kern="0" dirty="0" err="1">
                <a:solidFill>
                  <a:srgbClr val="565762"/>
                </a:solidFill>
                <a:latin typeface="Arial"/>
                <a:ea typeface="Arial"/>
                <a:cs typeface="Arial"/>
                <a:sym typeface="Arial"/>
              </a:rPr>
              <a:t>développement</a:t>
            </a:r>
            <a:br>
              <a:rPr lang="en-GB" sz="2133" kern="0" dirty="0">
                <a:solidFill>
                  <a:srgbClr val="565762"/>
                </a:solidFill>
                <a:latin typeface="Arial"/>
                <a:ea typeface="Arial"/>
                <a:cs typeface="Arial"/>
                <a:sym typeface="Arial"/>
              </a:rPr>
            </a:br>
            <a:r>
              <a:rPr lang="en-GB" sz="2133" kern="0" dirty="0">
                <a:solidFill>
                  <a:srgbClr val="565762"/>
                </a:solidFill>
                <a:latin typeface="Arial"/>
                <a:ea typeface="Arial"/>
                <a:cs typeface="Arial"/>
                <a:sym typeface="Arial"/>
              </a:rPr>
              <a:t>59 % pays </a:t>
            </a:r>
            <a:r>
              <a:rPr lang="en-GB" sz="2133" kern="0" dirty="0" err="1">
                <a:solidFill>
                  <a:srgbClr val="565762"/>
                </a:solidFill>
                <a:latin typeface="Arial"/>
                <a:ea typeface="Arial"/>
                <a:cs typeface="Arial"/>
                <a:sym typeface="Arial"/>
              </a:rPr>
              <a:t>développés</a:t>
            </a:r>
            <a:endParaRPr sz="2133" kern="0" dirty="0">
              <a:solidFill>
                <a:srgbClr val="000000"/>
              </a:solidFill>
              <a:latin typeface="Arial"/>
              <a:cs typeface="Arial"/>
              <a:sym typeface="Arial"/>
            </a:endParaRPr>
          </a:p>
        </p:txBody>
      </p:sp>
      <p:grpSp>
        <p:nvGrpSpPr>
          <p:cNvPr id="129" name="Google Shape;129;p2"/>
          <p:cNvGrpSpPr/>
          <p:nvPr/>
        </p:nvGrpSpPr>
        <p:grpSpPr>
          <a:xfrm>
            <a:off x="1753668" y="1759581"/>
            <a:ext cx="1388973" cy="1340347"/>
            <a:chOff x="2552575" y="2288975"/>
            <a:chExt cx="1066800" cy="1102500"/>
          </a:xfrm>
        </p:grpSpPr>
        <p:sp>
          <p:nvSpPr>
            <p:cNvPr id="130" name="Google Shape;130;p2"/>
            <p:cNvSpPr/>
            <p:nvPr/>
          </p:nvSpPr>
          <p:spPr>
            <a:xfrm>
              <a:off x="2552575" y="2288975"/>
              <a:ext cx="1066800" cy="11025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1" name="Google Shape;131;p2"/>
            <p:cNvPicPr preferRelativeResize="0"/>
            <p:nvPr/>
          </p:nvPicPr>
          <p:blipFill rotWithShape="1">
            <a:blip r:embed="rId3">
              <a:alphaModFix/>
            </a:blip>
            <a:srcRect t="8200" b="8200"/>
            <a:stretch/>
          </p:blipFill>
          <p:spPr>
            <a:xfrm>
              <a:off x="2638387" y="2466037"/>
              <a:ext cx="895176" cy="748375"/>
            </a:xfrm>
            <a:prstGeom prst="rect">
              <a:avLst/>
            </a:prstGeom>
            <a:noFill/>
            <a:ln>
              <a:noFill/>
            </a:ln>
          </p:spPr>
        </p:pic>
      </p:grpSp>
      <p:sp>
        <p:nvSpPr>
          <p:cNvPr id="132" name="Google Shape;132;p2"/>
          <p:cNvSpPr txBox="1"/>
          <p:nvPr/>
        </p:nvSpPr>
        <p:spPr>
          <a:xfrm>
            <a:off x="4300871" y="5709233"/>
            <a:ext cx="3515072" cy="750000"/>
          </a:xfrm>
          <a:prstGeom prst="rect">
            <a:avLst/>
          </a:prstGeom>
          <a:noFill/>
          <a:ln>
            <a:noFill/>
          </a:ln>
        </p:spPr>
        <p:txBody>
          <a:bodyPr spcFirstLastPara="1" wrap="square" lIns="0" tIns="0" rIns="0" bIns="0" anchor="t" anchorCtr="0">
            <a:normAutofit/>
          </a:bodyPr>
          <a:lstStyle/>
          <a:p>
            <a:pPr algn="ctr" defTabSz="1219170">
              <a:buClr>
                <a:srgbClr val="0C68AC"/>
              </a:buClr>
              <a:buSzPts val="1500"/>
            </a:pPr>
            <a:r>
              <a:rPr lang="en-GB" sz="2133" kern="0" dirty="0">
                <a:solidFill>
                  <a:srgbClr val="565762"/>
                </a:solidFill>
                <a:latin typeface="Arial"/>
                <a:ea typeface="Arial"/>
                <a:cs typeface="Arial"/>
                <a:sym typeface="Arial"/>
              </a:rPr>
              <a:t>Plus de</a:t>
            </a:r>
            <a:br>
              <a:rPr lang="en-GB" sz="2133" kern="0" dirty="0">
                <a:solidFill>
                  <a:srgbClr val="565762"/>
                </a:solidFill>
                <a:latin typeface="Arial"/>
                <a:ea typeface="Arial"/>
                <a:cs typeface="Arial"/>
                <a:sym typeface="Arial"/>
              </a:rPr>
            </a:br>
            <a:r>
              <a:rPr lang="en-GB" sz="2133" kern="0" dirty="0">
                <a:solidFill>
                  <a:srgbClr val="565762"/>
                </a:solidFill>
                <a:latin typeface="Arial"/>
                <a:ea typeface="Arial"/>
                <a:cs typeface="Arial"/>
                <a:sym typeface="Arial"/>
              </a:rPr>
              <a:t>18,000 articles </a:t>
            </a:r>
            <a:r>
              <a:rPr lang="en-GB" sz="2133" kern="0" dirty="0" err="1">
                <a:solidFill>
                  <a:srgbClr val="565762"/>
                </a:solidFill>
                <a:latin typeface="Arial"/>
                <a:ea typeface="Arial"/>
                <a:cs typeface="Arial"/>
                <a:sym typeface="Arial"/>
              </a:rPr>
              <a:t>scientifiques</a:t>
            </a:r>
            <a:endParaRPr sz="2133" kern="0" dirty="0">
              <a:solidFill>
                <a:srgbClr val="000000"/>
              </a:solidFill>
              <a:latin typeface="Arial"/>
              <a:cs typeface="Arial"/>
              <a:sym typeface="Arial"/>
            </a:endParaRPr>
          </a:p>
        </p:txBody>
      </p:sp>
      <p:grpSp>
        <p:nvGrpSpPr>
          <p:cNvPr id="133" name="Google Shape;133;p2"/>
          <p:cNvGrpSpPr/>
          <p:nvPr/>
        </p:nvGrpSpPr>
        <p:grpSpPr>
          <a:xfrm>
            <a:off x="5361527" y="1759582"/>
            <a:ext cx="1389024" cy="1340305"/>
            <a:chOff x="2526941" y="1319072"/>
            <a:chExt cx="873600" cy="861600"/>
          </a:xfrm>
        </p:grpSpPr>
        <p:sp>
          <p:nvSpPr>
            <p:cNvPr id="134" name="Google Shape;134;p2"/>
            <p:cNvSpPr/>
            <p:nvPr/>
          </p:nvSpPr>
          <p:spPr>
            <a:xfrm>
              <a:off x="2526941" y="1319072"/>
              <a:ext cx="873600" cy="861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5" name="Google Shape;135;p2"/>
            <p:cNvPicPr preferRelativeResize="0"/>
            <p:nvPr/>
          </p:nvPicPr>
          <p:blipFill rotWithShape="1">
            <a:blip r:embed="rId4">
              <a:alphaModFix/>
            </a:blip>
            <a:srcRect l="19355" t="6938" r="18567" b="29171"/>
            <a:stretch/>
          </p:blipFill>
          <p:spPr>
            <a:xfrm>
              <a:off x="2611953" y="1387785"/>
              <a:ext cx="703575" cy="724175"/>
            </a:xfrm>
            <a:prstGeom prst="rect">
              <a:avLst/>
            </a:prstGeom>
            <a:noFill/>
            <a:ln>
              <a:noFill/>
            </a:ln>
          </p:spPr>
        </p:pic>
      </p:grpSp>
      <p:grpSp>
        <p:nvGrpSpPr>
          <p:cNvPr id="136" name="Google Shape;136;p2"/>
          <p:cNvGrpSpPr/>
          <p:nvPr/>
        </p:nvGrpSpPr>
        <p:grpSpPr>
          <a:xfrm>
            <a:off x="8955089" y="1759582"/>
            <a:ext cx="1389024" cy="1340305"/>
            <a:chOff x="2593309" y="2514058"/>
            <a:chExt cx="873600" cy="861600"/>
          </a:xfrm>
        </p:grpSpPr>
        <p:sp>
          <p:nvSpPr>
            <p:cNvPr id="137" name="Google Shape;137;p2"/>
            <p:cNvSpPr/>
            <p:nvPr/>
          </p:nvSpPr>
          <p:spPr>
            <a:xfrm>
              <a:off x="2593309" y="2514058"/>
              <a:ext cx="873600" cy="861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8" name="Google Shape;138;p2"/>
            <p:cNvPicPr preferRelativeResize="0"/>
            <p:nvPr/>
          </p:nvPicPr>
          <p:blipFill rotWithShape="1">
            <a:blip r:embed="rId5">
              <a:alphaModFix/>
            </a:blip>
            <a:srcRect l="11305" r="13922" b="16394"/>
            <a:stretch/>
          </p:blipFill>
          <p:spPr>
            <a:xfrm>
              <a:off x="2680896" y="2554354"/>
              <a:ext cx="698425" cy="780901"/>
            </a:xfrm>
            <a:prstGeom prst="rect">
              <a:avLst/>
            </a:prstGeom>
            <a:noFill/>
            <a:ln>
              <a:noFill/>
            </a:ln>
          </p:spPr>
        </p:pic>
      </p:grpSp>
      <p:grpSp>
        <p:nvGrpSpPr>
          <p:cNvPr id="139" name="Google Shape;139;p2"/>
          <p:cNvGrpSpPr/>
          <p:nvPr/>
        </p:nvGrpSpPr>
        <p:grpSpPr>
          <a:xfrm>
            <a:off x="1697459" y="4232709"/>
            <a:ext cx="1389024" cy="1340305"/>
            <a:chOff x="2909271" y="1077107"/>
            <a:chExt cx="873600" cy="861600"/>
          </a:xfrm>
        </p:grpSpPr>
        <p:sp>
          <p:nvSpPr>
            <p:cNvPr id="140" name="Google Shape;140;p2"/>
            <p:cNvSpPr/>
            <p:nvPr/>
          </p:nvSpPr>
          <p:spPr>
            <a:xfrm>
              <a:off x="2909271" y="1077107"/>
              <a:ext cx="873600" cy="861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41" name="Google Shape;141;p2"/>
            <p:cNvPicPr preferRelativeResize="0"/>
            <p:nvPr/>
          </p:nvPicPr>
          <p:blipFill rotWithShape="1">
            <a:blip r:embed="rId6">
              <a:alphaModFix/>
            </a:blip>
            <a:srcRect l="11533" t="19447" r="12287" b="40197"/>
            <a:stretch/>
          </p:blipFill>
          <p:spPr>
            <a:xfrm>
              <a:off x="2961885" y="1304394"/>
              <a:ext cx="768374" cy="407025"/>
            </a:xfrm>
            <a:prstGeom prst="rect">
              <a:avLst/>
            </a:prstGeom>
            <a:noFill/>
            <a:ln>
              <a:noFill/>
            </a:ln>
          </p:spPr>
        </p:pic>
      </p:grpSp>
      <p:grpSp>
        <p:nvGrpSpPr>
          <p:cNvPr id="145" name="Google Shape;145;p2"/>
          <p:cNvGrpSpPr/>
          <p:nvPr/>
        </p:nvGrpSpPr>
        <p:grpSpPr>
          <a:xfrm>
            <a:off x="5341655" y="4232608"/>
            <a:ext cx="1405099" cy="1340305"/>
            <a:chOff x="5746196" y="1022357"/>
            <a:chExt cx="873600" cy="861600"/>
          </a:xfrm>
        </p:grpSpPr>
        <p:sp>
          <p:nvSpPr>
            <p:cNvPr id="146" name="Google Shape;146;p2"/>
            <p:cNvSpPr/>
            <p:nvPr/>
          </p:nvSpPr>
          <p:spPr>
            <a:xfrm>
              <a:off x="5746196" y="1022357"/>
              <a:ext cx="873600" cy="861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47" name="Google Shape;147;p2"/>
            <p:cNvPicPr preferRelativeResize="0"/>
            <p:nvPr/>
          </p:nvPicPr>
          <p:blipFill rotWithShape="1">
            <a:blip r:embed="rId7">
              <a:alphaModFix/>
            </a:blip>
            <a:srcRect t="-4114" b="14860"/>
            <a:stretch/>
          </p:blipFill>
          <p:spPr>
            <a:xfrm>
              <a:off x="5798096" y="1109606"/>
              <a:ext cx="769801" cy="687101"/>
            </a:xfrm>
            <a:prstGeom prst="rect">
              <a:avLst/>
            </a:prstGeom>
            <a:noFill/>
            <a:ln>
              <a:noFill/>
            </a:ln>
          </p:spPr>
        </p:pic>
      </p:grpSp>
      <p:grpSp>
        <p:nvGrpSpPr>
          <p:cNvPr id="148" name="Google Shape;148;p2"/>
          <p:cNvGrpSpPr/>
          <p:nvPr/>
        </p:nvGrpSpPr>
        <p:grpSpPr>
          <a:xfrm>
            <a:off x="8954247" y="4232718"/>
            <a:ext cx="1389024" cy="1340305"/>
            <a:chOff x="5803446" y="2883669"/>
            <a:chExt cx="873600" cy="861600"/>
          </a:xfrm>
        </p:grpSpPr>
        <p:sp>
          <p:nvSpPr>
            <p:cNvPr id="149" name="Google Shape;149;p2"/>
            <p:cNvSpPr/>
            <p:nvPr/>
          </p:nvSpPr>
          <p:spPr>
            <a:xfrm>
              <a:off x="5803446" y="2883669"/>
              <a:ext cx="873600" cy="861600"/>
            </a:xfrm>
            <a:prstGeom prst="ellipse">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50" name="Google Shape;150;p2"/>
            <p:cNvPicPr preferRelativeResize="0"/>
            <p:nvPr/>
          </p:nvPicPr>
          <p:blipFill rotWithShape="1">
            <a:blip r:embed="rId8">
              <a:alphaModFix/>
            </a:blip>
            <a:srcRect l="13754" t="3604" r="11857" b="22839"/>
            <a:stretch/>
          </p:blipFill>
          <p:spPr>
            <a:xfrm>
              <a:off x="5938200" y="3015800"/>
              <a:ext cx="604100" cy="59735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4"/>
          <p:cNvPicPr>
            <a:picLocks noChangeAspect="1"/>
          </p:cNvPicPr>
          <p:nvPr/>
        </p:nvPicPr>
        <p:blipFill>
          <a:blip r:embed="rId3"/>
          <a:stretch/>
        </p:blipFill>
        <p:spPr bwMode="auto">
          <a:xfrm>
            <a:off x="0" y="700469"/>
            <a:ext cx="12315061" cy="6157531"/>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Modèle Unil">
  <a:themeElements>
    <a:clrScheme name="Unil_Bleu">
      <a:dk1>
        <a:srgbClr val="000000"/>
      </a:dk1>
      <a:lt1>
        <a:sysClr val="window" lastClr="FFFFFF"/>
      </a:lt1>
      <a:dk2>
        <a:srgbClr val="0076AF"/>
      </a:dk2>
      <a:lt2>
        <a:srgbClr val="0076AF"/>
      </a:lt2>
      <a:accent1>
        <a:srgbClr val="34AAA9"/>
      </a:accent1>
      <a:accent2>
        <a:srgbClr val="2D1957"/>
      </a:accent2>
      <a:accent3>
        <a:srgbClr val="00A0D6"/>
      </a:accent3>
      <a:accent4>
        <a:srgbClr val="006852"/>
      </a:accent4>
      <a:accent5>
        <a:srgbClr val="003953"/>
      </a:accent5>
      <a:accent6>
        <a:srgbClr val="405694"/>
      </a:accent6>
      <a:hlink>
        <a:srgbClr val="6C1869"/>
      </a:hlink>
      <a:folHlink>
        <a:srgbClr val="439EC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Section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dèle Unil">
  <a:themeElements>
    <a:clrScheme name="Unil_Bleu">
      <a:dk1>
        <a:srgbClr val="000000"/>
      </a:dk1>
      <a:lt1>
        <a:sysClr val="window" lastClr="FFFFFF"/>
      </a:lt1>
      <a:dk2>
        <a:srgbClr val="0076AF"/>
      </a:dk2>
      <a:lt2>
        <a:srgbClr val="0076AF"/>
      </a:lt2>
      <a:accent1>
        <a:srgbClr val="34AAA9"/>
      </a:accent1>
      <a:accent2>
        <a:srgbClr val="2D1957"/>
      </a:accent2>
      <a:accent3>
        <a:srgbClr val="00A0D6"/>
      </a:accent3>
      <a:accent4>
        <a:srgbClr val="006852"/>
      </a:accent4>
      <a:accent5>
        <a:srgbClr val="003953"/>
      </a:accent5>
      <a:accent6>
        <a:srgbClr val="405694"/>
      </a:accent6>
      <a:hlink>
        <a:srgbClr val="6C1869"/>
      </a:hlink>
      <a:folHlink>
        <a:srgbClr val="439EC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ection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ppt/theme/theme6.xml><?xml version="1.0" encoding="utf-8"?>
<a:theme xmlns:a="http://schemas.openxmlformats.org/drawingml/2006/main" name="1_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th_praesentation_16zu9_de">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docProps/app.xml><?xml version="1.0" encoding="utf-8"?>
<Properties xmlns="http://schemas.openxmlformats.org/officeDocument/2006/extended-properties" xmlns:vt="http://schemas.openxmlformats.org/officeDocument/2006/docPropsVTypes">
  <TotalTime>0</TotalTime>
  <Words>4711</Words>
  <Application>Microsoft Office PowerPoint</Application>
  <PresentationFormat>Widescreen</PresentationFormat>
  <Paragraphs>537</Paragraphs>
  <Slides>57</Slides>
  <Notes>38</Notes>
  <HiddenSlides>6</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57</vt:i4>
      </vt:variant>
    </vt:vector>
  </HeadingPairs>
  <TitlesOfParts>
    <vt:vector size="85" baseType="lpstr">
      <vt:lpstr>Arial</vt:lpstr>
      <vt:lpstr>Arial Narrow</vt:lpstr>
      <vt:lpstr>Brook 23</vt:lpstr>
      <vt:lpstr>Calibri</vt:lpstr>
      <vt:lpstr>Calibri Light</vt:lpstr>
      <vt:lpstr>Cambria</vt:lpstr>
      <vt:lpstr>Helvetica</vt:lpstr>
      <vt:lpstr>Roboto</vt:lpstr>
      <vt:lpstr>Roboto Bk</vt:lpstr>
      <vt:lpstr>Roboto Lt</vt:lpstr>
      <vt:lpstr>Roboto Mono</vt:lpstr>
      <vt:lpstr>Symbol</vt:lpstr>
      <vt:lpstr>Times</vt:lpstr>
      <vt:lpstr>Times New Roman</vt:lpstr>
      <vt:lpstr>Verdana</vt:lpstr>
      <vt:lpstr>Wingdings</vt:lpstr>
      <vt:lpstr>Thème Office</vt:lpstr>
      <vt:lpstr>Section Slides</vt:lpstr>
      <vt:lpstr>1_Section Slides</vt:lpstr>
      <vt:lpstr>Simple Light</vt:lpstr>
      <vt:lpstr>Content Slides</vt:lpstr>
      <vt:lpstr>1_Content Slides</vt:lpstr>
      <vt:lpstr>Nouvelle présentation</vt:lpstr>
      <vt:lpstr>Office Theme</vt:lpstr>
      <vt:lpstr>eth_praesentation_16zu9_de</vt:lpstr>
      <vt:lpstr>1_Modèle Unil</vt:lpstr>
      <vt:lpstr>2_Section Slides</vt:lpstr>
      <vt:lpstr>Modèle Unil</vt:lpstr>
      <vt:lpstr>PowerPoint Presentation</vt:lpstr>
      <vt:lpstr>Programme</vt:lpstr>
      <vt:lpstr>Qu’est-ce que le GIEC?</vt:lpstr>
      <vt:lpstr>Ne pas confondre: GIEC et CNUCC</vt:lpstr>
      <vt:lpstr>PowerPoint Presentation</vt:lpstr>
      <vt:lpstr>PowerPoint Presentation</vt:lpstr>
      <vt:lpstr>PowerPoint Presentation</vt:lpstr>
      <vt:lpstr>Le rapport du 3e Groupe de Travail en chiffres</vt:lpstr>
      <vt:lpstr>PowerPoint Presentation</vt:lpstr>
      <vt:lpstr>Autres rapports de la communauté scientifique internationale pertinents:</vt:lpstr>
      <vt:lpstr>Avant de plonger dans les rapports scientifiques, un peu de recul.</vt:lpstr>
      <vt:lpstr>PowerPoint Presentation</vt:lpstr>
      <vt:lpstr>WG1 = 1er groupe de travail  sur la science physique du réchauffement climatique</vt:lpstr>
      <vt:lpstr>Depuis 1850, le climat s’est réchauffé de 0,8 à 1,3°C (en 2020)</vt:lpstr>
      <vt:lpstr>Depuis 1850, le climat s’est réchauffé de 0,8 à 1,3°C</vt:lpstr>
      <vt:lpstr>PowerPoint Presentation</vt:lpstr>
      <vt:lpstr>PowerPoint Presentation</vt:lpstr>
      <vt:lpstr>L’influence humaine est le principal facteur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 événements extrêmes plus fréquents et plus intenses</vt:lpstr>
      <vt:lpstr>PowerPoint Presentation</vt:lpstr>
      <vt:lpstr>PowerPoint Presentation</vt:lpstr>
      <vt:lpstr>Elévation du niveau de la mer</vt:lpstr>
      <vt:lpstr>PowerPoint Presentation</vt:lpstr>
      <vt:lpstr>Actualité climatique: réchauffement et points de bascule</vt:lpstr>
      <vt:lpstr>PowerPoint Presentation</vt:lpstr>
      <vt:lpstr>Le groupe II du GIEC évalue les risques liés au changement climatique</vt:lpstr>
      <vt:lpstr>La fenêtre d’opportunité pour limiter le changement climatique et s’y adapter ne restera pas ouverte indéfiniment. </vt:lpstr>
      <vt:lpstr>3.3 à 3.6 milliards de personnes vivent dans des contextes très vulnérables au changement climatique </vt:lpstr>
      <vt:lpstr>Biodiversité: les écosystèmes terrestres actuels verront les espaces propices à leur développement se réduire du fait du réchauffement climatique</vt:lpstr>
      <vt:lpstr>Risques en europe</vt:lpstr>
      <vt:lpstr>WG3: 3e groupe de travail Atténuation du réchauffement climatique</vt:lpstr>
      <vt:lpstr>PowerPoint Presentation</vt:lpstr>
      <vt:lpstr>PowerPoint Presentation</vt:lpstr>
      <vt:lpstr>Quels pays sont responsables du changement climatique?</vt:lpstr>
      <vt:lpstr>PowerPoint Presentation</vt:lpstr>
      <vt:lpstr>PowerPoint Presentation</vt:lpstr>
      <vt:lpstr>…mais il y a de plus en plus d'actions mises en œuvre pour lutter contre le changement climatique</vt:lpstr>
      <vt:lpstr>PowerPoint Presentation</vt:lpstr>
      <vt:lpstr>PowerPoint Presentation</vt:lpstr>
      <vt:lpstr>Limiter le changement climatique bien en deçà de 2°C est faisable</vt:lpstr>
      <vt:lpstr>Dans chaque secteur, il existe des solutions disponibles aujourd’hui qui permettraient de réduire au moins de moitié les émissions d'ici à 2030.</vt:lpstr>
      <vt:lpstr>Energie </vt:lpstr>
      <vt:lpstr>Demande, bien-être et services</vt:lpstr>
      <vt:lpstr>Demande et services</vt:lpstr>
      <vt:lpstr>PowerPoint Presentation</vt:lpstr>
      <vt:lpstr>Transports</vt:lpstr>
      <vt:lpstr>Villes et aires urbaines </vt:lpstr>
      <vt:lpstr>Attention à la désinformation et les «discours du déla»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Julia Steinberger</cp:lastModifiedBy>
  <cp:revision>29</cp:revision>
  <dcterms:created xsi:type="dcterms:W3CDTF">2021-03-24T16:01:57Z</dcterms:created>
  <dcterms:modified xsi:type="dcterms:W3CDTF">2024-02-22T17:23:07Z</dcterms:modified>
</cp:coreProperties>
</file>