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3"/>
  </p:notesMasterIdLst>
  <p:sldIdLst>
    <p:sldId id="257" r:id="rId2"/>
  </p:sldIdLst>
  <p:sldSz cx="6858000" cy="9869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76" d="100"/>
          <a:sy n="76" d="100"/>
        </p:scale>
        <p:origin x="3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F304F-75DC-BE4C-9921-D8931BFD4552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143000"/>
            <a:ext cx="2143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8E73-6ECC-6F4C-914D-C26F58AE0CF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64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1pPr>
    <a:lvl2pPr marL="449702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2pPr>
    <a:lvl3pPr marL="899404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3pPr>
    <a:lvl4pPr marL="1349106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4pPr>
    <a:lvl5pPr marL="1798808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5pPr>
    <a:lvl6pPr marL="2248510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6pPr>
    <a:lvl7pPr marL="2698212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7pPr>
    <a:lvl8pPr marL="3147913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8pPr>
    <a:lvl9pPr marL="3597615" algn="l" defTabSz="899404" rtl="0" eaLnBrk="1" latinLnBrk="0" hangingPunct="1">
      <a:defRPr sz="11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40" y="1154606"/>
            <a:ext cx="4213886" cy="3657425"/>
          </a:xfrm>
        </p:spPr>
        <p:txBody>
          <a:bodyPr bIns="0" anchor="b">
            <a:normAutofit/>
          </a:bodyPr>
          <a:lstStyle>
            <a:lvl1pPr algn="l"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7240" y="5081830"/>
            <a:ext cx="4213886" cy="140691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200" b="0" cap="all" baseline="0">
                <a:solidFill>
                  <a:schemeClr val="tx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7239" y="473915"/>
            <a:ext cx="2314719" cy="4449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6028" y="1149819"/>
            <a:ext cx="601504" cy="724709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97240" y="5077997"/>
            <a:ext cx="42138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47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082619" y="2658182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88522" y="1149820"/>
            <a:ext cx="827270" cy="670614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2619" y="1149820"/>
            <a:ext cx="3975821" cy="670614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188521" y="1149820"/>
            <a:ext cx="0" cy="6706142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19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82619" y="2658182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62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8" y="2527283"/>
            <a:ext cx="4212752" cy="271698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9" y="5477575"/>
            <a:ext cx="4212752" cy="145772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82618" y="5475832"/>
            <a:ext cx="421275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9" y="1158335"/>
            <a:ext cx="4928507" cy="15244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2618" y="2898296"/>
            <a:ext cx="2344403" cy="49470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6887" y="2898297"/>
            <a:ext cx="2344239" cy="494706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82619" y="2658182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54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082619" y="2658182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18" y="1157290"/>
            <a:ext cx="4928508" cy="15201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8" y="2906376"/>
            <a:ext cx="2344325" cy="115409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618" y="4064465"/>
            <a:ext cx="2344325" cy="380569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6887" y="2911347"/>
            <a:ext cx="2344239" cy="115451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6887" y="4060466"/>
            <a:ext cx="2344239" cy="37954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8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082619" y="2658182"/>
            <a:ext cx="492850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2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281" y="1149819"/>
            <a:ext cx="1819463" cy="3233872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992" y="1149820"/>
            <a:ext cx="2871134" cy="6704612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282" y="4613090"/>
            <a:ext cx="1820527" cy="3235403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1311" y="4613088"/>
            <a:ext cx="181745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92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747376" y="693903"/>
            <a:ext cx="2633540" cy="7410177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12" y="1625505"/>
            <a:ext cx="2433701" cy="263443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30096" y="1615475"/>
            <a:ext cx="1676249" cy="556411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2619" y="4527461"/>
            <a:ext cx="2430215" cy="2883626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7498" y="7871784"/>
            <a:ext cx="2439315" cy="460696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9/30/24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8148" y="458564"/>
            <a:ext cx="2438665" cy="4618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0961" y="4524026"/>
            <a:ext cx="24315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5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900884"/>
            <a:ext cx="6858000" cy="587092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8771804"/>
            <a:ext cx="6858001" cy="1114925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8780257"/>
            <a:ext cx="685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2619" y="1157802"/>
            <a:ext cx="4928507" cy="15099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619" y="2900883"/>
            <a:ext cx="4928507" cy="4965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34907" y="475443"/>
            <a:ext cx="1776219" cy="444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2618" y="473915"/>
            <a:ext cx="3025503" cy="444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93" y="1149819"/>
            <a:ext cx="596810" cy="72470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51435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51435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C000"/>
            </a:gs>
            <a:gs pos="5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E1A03-5ECE-76CD-C137-77571880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19" y="1061584"/>
            <a:ext cx="5937160" cy="1530628"/>
          </a:xfrm>
        </p:spPr>
        <p:txBody>
          <a:bodyPr>
            <a:normAutofit/>
          </a:bodyPr>
          <a:lstStyle/>
          <a:p>
            <a:pPr algn="ctr"/>
            <a:r>
              <a:rPr lang="en-GB" sz="3400" dirty="0">
                <a:latin typeface="Stencil" pitchFamily="82" charset="77"/>
              </a:rPr>
              <a:t>Séance </a:t>
            </a:r>
            <a:r>
              <a:rPr lang="en-GB" sz="3400" dirty="0" err="1">
                <a:latin typeface="Stencil" pitchFamily="82" charset="77"/>
              </a:rPr>
              <a:t>d’accueil</a:t>
            </a:r>
            <a:r>
              <a:rPr lang="en-GB" sz="3400" dirty="0">
                <a:latin typeface="Stencil" pitchFamily="82" charset="77"/>
              </a:rPr>
              <a:t> et Assemblée Générale de </a:t>
            </a:r>
            <a:r>
              <a:rPr lang="en-GB" sz="3400" dirty="0" err="1">
                <a:latin typeface="Stencil" pitchFamily="82" charset="77"/>
              </a:rPr>
              <a:t>l’ACISSP</a:t>
            </a:r>
            <a:endParaRPr lang="en-GB" sz="3400" dirty="0">
              <a:latin typeface="Stencil" pitchFamily="82" charset="77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62F6FE-D55F-CB7F-2DB5-00D02745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727" y="7997460"/>
            <a:ext cx="3540688" cy="224608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9600" dirty="0" err="1">
                <a:latin typeface="Stencil" pitchFamily="82" charset="77"/>
              </a:rPr>
              <a:t>Venez</a:t>
            </a:r>
            <a:r>
              <a:rPr lang="en-GB" sz="9600" dirty="0">
                <a:latin typeface="Stencil" pitchFamily="82" charset="77"/>
              </a:rPr>
              <a:t> pour </a:t>
            </a:r>
            <a:r>
              <a:rPr lang="en-GB" sz="9600" dirty="0" err="1">
                <a:latin typeface="Stencil" pitchFamily="82" charset="77"/>
              </a:rPr>
              <a:t>l’apéro</a:t>
            </a:r>
            <a:r>
              <a:rPr lang="en-GB" sz="9600" dirty="0">
                <a:latin typeface="Stencil" pitchFamily="82" charset="77"/>
              </a:rPr>
              <a:t>!</a:t>
            </a:r>
          </a:p>
          <a:p>
            <a:endParaRPr lang="en-GB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66D9A9F-A24C-0A8E-2C62-B85BCF12F130}"/>
              </a:ext>
            </a:extLst>
          </p:cNvPr>
          <p:cNvSpPr txBox="1"/>
          <p:nvPr/>
        </p:nvSpPr>
        <p:spPr>
          <a:xfrm>
            <a:off x="1215441" y="3971663"/>
            <a:ext cx="4427113" cy="3263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GB" sz="2800" dirty="0" err="1">
                <a:latin typeface="Stencil" pitchFamily="82" charset="77"/>
              </a:rPr>
              <a:t>Venez</a:t>
            </a:r>
            <a:r>
              <a:rPr lang="en-GB" sz="2800" dirty="0">
                <a:latin typeface="Stencil" pitchFamily="82" charset="77"/>
              </a:rPr>
              <a:t> </a:t>
            </a:r>
            <a:r>
              <a:rPr lang="en-GB" sz="2800" dirty="0" err="1">
                <a:latin typeface="Stencil" pitchFamily="82" charset="77"/>
              </a:rPr>
              <a:t>rencontrer</a:t>
            </a:r>
            <a:r>
              <a:rPr lang="en-GB" sz="2800" dirty="0">
                <a:latin typeface="Stencil" pitchFamily="82" charset="77"/>
              </a:rPr>
              <a:t> </a:t>
            </a:r>
            <a:r>
              <a:rPr lang="en-GB" sz="2800" dirty="0" err="1">
                <a:latin typeface="Stencil" pitchFamily="82" charset="77"/>
              </a:rPr>
              <a:t>vos</a:t>
            </a:r>
            <a:r>
              <a:rPr lang="en-GB" sz="2800" dirty="0">
                <a:latin typeface="Stencil" pitchFamily="82" charset="77"/>
              </a:rPr>
              <a:t> </a:t>
            </a:r>
            <a:r>
              <a:rPr lang="en-GB" sz="2800" dirty="0" err="1">
                <a:latin typeface="Stencil" pitchFamily="82" charset="77"/>
              </a:rPr>
              <a:t>représentant.e.x.s</a:t>
            </a:r>
            <a:r>
              <a:rPr lang="en-GB" sz="2800" dirty="0">
                <a:latin typeface="Stencil" pitchFamily="82" charset="77"/>
              </a:rPr>
              <a:t>, </a:t>
            </a:r>
            <a:r>
              <a:rPr lang="en-GB" sz="2800" dirty="0" err="1">
                <a:latin typeface="Stencil" pitchFamily="82" charset="77"/>
              </a:rPr>
              <a:t>vous</a:t>
            </a:r>
            <a:r>
              <a:rPr lang="en-GB" sz="2800" dirty="0">
                <a:latin typeface="Stencil" pitchFamily="82" charset="77"/>
              </a:rPr>
              <a:t> informer sur </a:t>
            </a:r>
            <a:r>
              <a:rPr lang="en-GB" sz="2800" dirty="0" err="1">
                <a:latin typeface="Stencil" pitchFamily="82" charset="77"/>
              </a:rPr>
              <a:t>vos</a:t>
            </a:r>
            <a:r>
              <a:rPr lang="en-GB" sz="2800" dirty="0">
                <a:latin typeface="Stencil" pitchFamily="82" charset="77"/>
              </a:rPr>
              <a:t> droits, poser </a:t>
            </a:r>
            <a:r>
              <a:rPr lang="en-GB" sz="2800" dirty="0" err="1">
                <a:latin typeface="Stencil" pitchFamily="82" charset="77"/>
              </a:rPr>
              <a:t>toutes</a:t>
            </a:r>
            <a:r>
              <a:rPr lang="en-GB" sz="2800" dirty="0">
                <a:latin typeface="Stencil" pitchFamily="82" charset="77"/>
              </a:rPr>
              <a:t> </a:t>
            </a:r>
            <a:r>
              <a:rPr lang="en-GB" sz="2800" dirty="0" err="1">
                <a:latin typeface="Stencil" pitchFamily="82" charset="77"/>
              </a:rPr>
              <a:t>vos</a:t>
            </a:r>
            <a:r>
              <a:rPr lang="en-GB" sz="2800" dirty="0">
                <a:latin typeface="Stencil" pitchFamily="82" charset="77"/>
              </a:rPr>
              <a:t>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CAD91F5-A3AD-D020-FE1D-63B49B4B3938}"/>
              </a:ext>
            </a:extLst>
          </p:cNvPr>
          <p:cNvSpPr txBox="1"/>
          <p:nvPr/>
        </p:nvSpPr>
        <p:spPr>
          <a:xfrm>
            <a:off x="1472615" y="2592212"/>
            <a:ext cx="3912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Stencil" pitchFamily="82" charset="77"/>
              </a:rPr>
              <a:t>24 </a:t>
            </a:r>
            <a:r>
              <a:rPr lang="en-GB" sz="2800" dirty="0" err="1">
                <a:latin typeface="Stencil" pitchFamily="82" charset="77"/>
              </a:rPr>
              <a:t>octobre</a:t>
            </a:r>
            <a:r>
              <a:rPr lang="en-GB" sz="2800" dirty="0">
                <a:latin typeface="Stencil" pitchFamily="82" charset="77"/>
              </a:rPr>
              <a:t> 16h-18h </a:t>
            </a:r>
          </a:p>
          <a:p>
            <a:pPr algn="ctr"/>
            <a:r>
              <a:rPr lang="fr-CH" sz="2800" b="0" i="0" u="none" strike="noStrike" dirty="0">
                <a:effectLst/>
                <a:latin typeface="Stencil" pitchFamily="82" charset="77"/>
              </a:rPr>
              <a:t>Géo-2227</a:t>
            </a:r>
            <a:endParaRPr lang="en-GB" sz="2800" dirty="0">
              <a:latin typeface="Stencil" pitchFamily="82" charset="77"/>
            </a:endParaRPr>
          </a:p>
        </p:txBody>
      </p:sp>
      <p:pic>
        <p:nvPicPr>
          <p:cNvPr id="21" name="Graphique 20" descr="Ballons contour">
            <a:extLst>
              <a:ext uri="{FF2B5EF4-FFF2-40B4-BE49-F238E27FC236}">
                <a16:creationId xmlns:a16="http://schemas.microsoft.com/office/drawing/2014/main" id="{CC6C0EAF-9AF1-A6C0-7367-982C316DC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115" y="4784665"/>
            <a:ext cx="914400" cy="914400"/>
          </a:xfrm>
          <a:prstGeom prst="rect">
            <a:avLst/>
          </a:prstGeom>
        </p:spPr>
      </p:pic>
      <p:pic>
        <p:nvPicPr>
          <p:cNvPr id="27" name="Graphique 26" descr="Banderole contour">
            <a:extLst>
              <a:ext uri="{FF2B5EF4-FFF2-40B4-BE49-F238E27FC236}">
                <a16:creationId xmlns:a16="http://schemas.microsoft.com/office/drawing/2014/main" id="{176375C8-90AE-492D-B2BA-32CB98B609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402815">
            <a:off x="5780902" y="-13529"/>
            <a:ext cx="914400" cy="914400"/>
          </a:xfrm>
          <a:prstGeom prst="rect">
            <a:avLst/>
          </a:prstGeom>
        </p:spPr>
      </p:pic>
      <p:pic>
        <p:nvPicPr>
          <p:cNvPr id="29" name="Graphique 28" descr="Banderole contour">
            <a:extLst>
              <a:ext uri="{FF2B5EF4-FFF2-40B4-BE49-F238E27FC236}">
                <a16:creationId xmlns:a16="http://schemas.microsoft.com/office/drawing/2014/main" id="{5507DBD5-7EE5-3477-0852-624353A01C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71140">
            <a:off x="3219" y="105449"/>
            <a:ext cx="914400" cy="914400"/>
          </a:xfrm>
          <a:prstGeom prst="rect">
            <a:avLst/>
          </a:prstGeom>
        </p:spPr>
      </p:pic>
      <p:pic>
        <p:nvPicPr>
          <p:cNvPr id="31" name="Graphique 30" descr="Coupes à champagne contour">
            <a:extLst>
              <a:ext uri="{FF2B5EF4-FFF2-40B4-BE49-F238E27FC236}">
                <a16:creationId xmlns:a16="http://schemas.microsoft.com/office/drawing/2014/main" id="{E918EE54-2C3D-F526-5150-CA3676AB3A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0273" y="7892799"/>
            <a:ext cx="914400" cy="914400"/>
          </a:xfrm>
          <a:prstGeom prst="rect">
            <a:avLst/>
          </a:prstGeom>
        </p:spPr>
      </p:pic>
      <p:pic>
        <p:nvPicPr>
          <p:cNvPr id="33" name="Graphique 32" descr="Cotillons avec un remplissage uni">
            <a:extLst>
              <a:ext uri="{FF2B5EF4-FFF2-40B4-BE49-F238E27FC236}">
                <a16:creationId xmlns:a16="http://schemas.microsoft.com/office/drawing/2014/main" id="{766B1570-356F-5DF4-CE79-EE98D0F5F2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42554" y="35144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107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</TotalTime>
  <Words>36</Words>
  <Application>Microsoft Macintosh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Gill Sans MT</vt:lpstr>
      <vt:lpstr>Stencil</vt:lpstr>
      <vt:lpstr>Galerie</vt:lpstr>
      <vt:lpstr>Séance d’accueil et Assemblée Générale de l’ACISSP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Maia Müller</dc:creator>
  <cp:lastModifiedBy>Maia Müller</cp:lastModifiedBy>
  <cp:revision>3</cp:revision>
  <dcterms:created xsi:type="dcterms:W3CDTF">2024-09-26T01:18:55Z</dcterms:created>
  <dcterms:modified xsi:type="dcterms:W3CDTF">2024-10-01T00:53:12Z</dcterms:modified>
</cp:coreProperties>
</file>